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69"/>
  </p:sldMasterIdLst>
  <p:notesMasterIdLst>
    <p:notesMasterId r:id="rId84"/>
  </p:notesMasterIdLst>
  <p:handoutMasterIdLst>
    <p:handoutMasterId r:id="rId85"/>
  </p:handoutMasterIdLst>
  <p:sldIdLst>
    <p:sldId id="598" r:id="rId70"/>
    <p:sldId id="601" r:id="rId71"/>
    <p:sldId id="599" r:id="rId72"/>
    <p:sldId id="602" r:id="rId73"/>
    <p:sldId id="603" r:id="rId74"/>
    <p:sldId id="604" r:id="rId75"/>
    <p:sldId id="605" r:id="rId76"/>
    <p:sldId id="606" r:id="rId77"/>
    <p:sldId id="607" r:id="rId78"/>
    <p:sldId id="611" r:id="rId79"/>
    <p:sldId id="612" r:id="rId80"/>
    <p:sldId id="613" r:id="rId81"/>
    <p:sldId id="610" r:id="rId82"/>
    <p:sldId id="595" r:id="rId8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F4FE"/>
    <a:srgbClr val="0073B4"/>
    <a:srgbClr val="438EB7"/>
    <a:srgbClr val="00B9F2"/>
    <a:srgbClr val="007AC2"/>
    <a:srgbClr val="C0E8FF"/>
    <a:srgbClr val="C8EBFF"/>
    <a:srgbClr val="053264"/>
    <a:srgbClr val="7BDBF4"/>
    <a:srgbClr val="8DE7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111" autoAdjust="0"/>
    <p:restoredTop sz="58609" autoAdjust="0"/>
  </p:normalViewPr>
  <p:slideViewPr>
    <p:cSldViewPr snapToGrid="0" snapToObjects="1" showGuides="1">
      <p:cViewPr varScale="1">
        <p:scale>
          <a:sx n="53" d="100"/>
          <a:sy n="53" d="100"/>
        </p:scale>
        <p:origin x="200" y="280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18" d="100"/>
        <a:sy n="31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6" Type="http://schemas.openxmlformats.org/officeDocument/2006/relationships/customXml" Target="../customXml/item6.xml"/><Relationship Id="rId7" Type="http://schemas.openxmlformats.org/officeDocument/2006/relationships/customXml" Target="../customXml/item7.xml"/><Relationship Id="rId8" Type="http://schemas.openxmlformats.org/officeDocument/2006/relationships/customXml" Target="../customXml/item8.xml"/><Relationship Id="rId9" Type="http://schemas.openxmlformats.org/officeDocument/2006/relationships/customXml" Target="../customXml/item9.xml"/><Relationship Id="rId10" Type="http://schemas.openxmlformats.org/officeDocument/2006/relationships/customXml" Target="../customXml/item10.xml"/><Relationship Id="rId11" Type="http://schemas.openxmlformats.org/officeDocument/2006/relationships/customXml" Target="../customXml/item11.xml"/><Relationship Id="rId12" Type="http://schemas.openxmlformats.org/officeDocument/2006/relationships/customXml" Target="../customXml/item12.xml"/><Relationship Id="rId13" Type="http://schemas.openxmlformats.org/officeDocument/2006/relationships/customXml" Target="../customXml/item13.xml"/><Relationship Id="rId14" Type="http://schemas.openxmlformats.org/officeDocument/2006/relationships/customXml" Target="../customXml/item14.xml"/><Relationship Id="rId15" Type="http://schemas.openxmlformats.org/officeDocument/2006/relationships/customXml" Target="../customXml/item15.xml"/><Relationship Id="rId16" Type="http://schemas.openxmlformats.org/officeDocument/2006/relationships/customXml" Target="../customXml/item16.xml"/><Relationship Id="rId17" Type="http://schemas.openxmlformats.org/officeDocument/2006/relationships/customXml" Target="../customXml/item17.xml"/><Relationship Id="rId18" Type="http://schemas.openxmlformats.org/officeDocument/2006/relationships/customXml" Target="../customXml/item18.xml"/><Relationship Id="rId19" Type="http://schemas.openxmlformats.org/officeDocument/2006/relationships/customXml" Target="../customXml/item19.xml"/><Relationship Id="rId30" Type="http://schemas.openxmlformats.org/officeDocument/2006/relationships/customXml" Target="../customXml/item30.xml"/><Relationship Id="rId31" Type="http://schemas.openxmlformats.org/officeDocument/2006/relationships/customXml" Target="../customXml/item31.xml"/><Relationship Id="rId32" Type="http://schemas.openxmlformats.org/officeDocument/2006/relationships/customXml" Target="../customXml/item32.xml"/><Relationship Id="rId33" Type="http://schemas.openxmlformats.org/officeDocument/2006/relationships/customXml" Target="../customXml/item33.xml"/><Relationship Id="rId34" Type="http://schemas.openxmlformats.org/officeDocument/2006/relationships/customXml" Target="../customXml/item34.xml"/><Relationship Id="rId35" Type="http://schemas.openxmlformats.org/officeDocument/2006/relationships/customXml" Target="../customXml/item35.xml"/><Relationship Id="rId36" Type="http://schemas.openxmlformats.org/officeDocument/2006/relationships/customXml" Target="../customXml/item36.xml"/><Relationship Id="rId37" Type="http://schemas.openxmlformats.org/officeDocument/2006/relationships/customXml" Target="../customXml/item37.xml"/><Relationship Id="rId38" Type="http://schemas.openxmlformats.org/officeDocument/2006/relationships/customXml" Target="../customXml/item38.xml"/><Relationship Id="rId39" Type="http://schemas.openxmlformats.org/officeDocument/2006/relationships/customXml" Target="../customXml/item39.xml"/><Relationship Id="rId50" Type="http://schemas.openxmlformats.org/officeDocument/2006/relationships/customXml" Target="../customXml/item50.xml"/><Relationship Id="rId51" Type="http://schemas.openxmlformats.org/officeDocument/2006/relationships/customXml" Target="../customXml/item51.xml"/><Relationship Id="rId52" Type="http://schemas.openxmlformats.org/officeDocument/2006/relationships/customXml" Target="../customXml/item52.xml"/><Relationship Id="rId53" Type="http://schemas.openxmlformats.org/officeDocument/2006/relationships/customXml" Target="../customXml/item53.xml"/><Relationship Id="rId54" Type="http://schemas.openxmlformats.org/officeDocument/2006/relationships/customXml" Target="../customXml/item54.xml"/><Relationship Id="rId55" Type="http://schemas.openxmlformats.org/officeDocument/2006/relationships/customXml" Target="../customXml/item55.xml"/><Relationship Id="rId56" Type="http://schemas.openxmlformats.org/officeDocument/2006/relationships/customXml" Target="../customXml/item56.xml"/><Relationship Id="rId57" Type="http://schemas.openxmlformats.org/officeDocument/2006/relationships/customXml" Target="../customXml/item57.xml"/><Relationship Id="rId58" Type="http://schemas.openxmlformats.org/officeDocument/2006/relationships/customXml" Target="../customXml/item58.xml"/><Relationship Id="rId59" Type="http://schemas.openxmlformats.org/officeDocument/2006/relationships/customXml" Target="../customXml/item59.xml"/><Relationship Id="rId70" Type="http://schemas.openxmlformats.org/officeDocument/2006/relationships/slide" Target="slides/slide1.xml"/><Relationship Id="rId71" Type="http://schemas.openxmlformats.org/officeDocument/2006/relationships/slide" Target="slides/slide2.xml"/><Relationship Id="rId72" Type="http://schemas.openxmlformats.org/officeDocument/2006/relationships/slide" Target="slides/slide3.xml"/><Relationship Id="rId73" Type="http://schemas.openxmlformats.org/officeDocument/2006/relationships/slide" Target="slides/slide4.xml"/><Relationship Id="rId74" Type="http://schemas.openxmlformats.org/officeDocument/2006/relationships/slide" Target="slides/slide5.xml"/><Relationship Id="rId75" Type="http://schemas.openxmlformats.org/officeDocument/2006/relationships/slide" Target="slides/slide6.xml"/><Relationship Id="rId76" Type="http://schemas.openxmlformats.org/officeDocument/2006/relationships/slide" Target="slides/slide7.xml"/><Relationship Id="rId77" Type="http://schemas.openxmlformats.org/officeDocument/2006/relationships/slide" Target="slides/slide8.xml"/><Relationship Id="rId78" Type="http://schemas.openxmlformats.org/officeDocument/2006/relationships/slide" Target="slides/slide9.xml"/><Relationship Id="rId79" Type="http://schemas.openxmlformats.org/officeDocument/2006/relationships/slide" Target="slides/slide10.xml"/><Relationship Id="rId20" Type="http://schemas.openxmlformats.org/officeDocument/2006/relationships/customXml" Target="../customXml/item20.xml"/><Relationship Id="rId21" Type="http://schemas.openxmlformats.org/officeDocument/2006/relationships/customXml" Target="../customXml/item21.xml"/><Relationship Id="rId22" Type="http://schemas.openxmlformats.org/officeDocument/2006/relationships/customXml" Target="../customXml/item22.xml"/><Relationship Id="rId23" Type="http://schemas.openxmlformats.org/officeDocument/2006/relationships/customXml" Target="../customXml/item23.xml"/><Relationship Id="rId24" Type="http://schemas.openxmlformats.org/officeDocument/2006/relationships/customXml" Target="../customXml/item24.xml"/><Relationship Id="rId25" Type="http://schemas.openxmlformats.org/officeDocument/2006/relationships/customXml" Target="../customXml/item25.xml"/><Relationship Id="rId26" Type="http://schemas.openxmlformats.org/officeDocument/2006/relationships/customXml" Target="../customXml/item26.xml"/><Relationship Id="rId27" Type="http://schemas.openxmlformats.org/officeDocument/2006/relationships/customXml" Target="../customXml/item27.xml"/><Relationship Id="rId28" Type="http://schemas.openxmlformats.org/officeDocument/2006/relationships/customXml" Target="../customXml/item28.xml"/><Relationship Id="rId29" Type="http://schemas.openxmlformats.org/officeDocument/2006/relationships/customXml" Target="../customXml/item29.xml"/><Relationship Id="rId40" Type="http://schemas.openxmlformats.org/officeDocument/2006/relationships/customXml" Target="../customXml/item40.xml"/><Relationship Id="rId41" Type="http://schemas.openxmlformats.org/officeDocument/2006/relationships/customXml" Target="../customXml/item41.xml"/><Relationship Id="rId42" Type="http://schemas.openxmlformats.org/officeDocument/2006/relationships/customXml" Target="../customXml/item42.xml"/><Relationship Id="rId43" Type="http://schemas.openxmlformats.org/officeDocument/2006/relationships/customXml" Target="../customXml/item43.xml"/><Relationship Id="rId44" Type="http://schemas.openxmlformats.org/officeDocument/2006/relationships/customXml" Target="../customXml/item44.xml"/><Relationship Id="rId45" Type="http://schemas.openxmlformats.org/officeDocument/2006/relationships/customXml" Target="../customXml/item45.xml"/><Relationship Id="rId46" Type="http://schemas.openxmlformats.org/officeDocument/2006/relationships/customXml" Target="../customXml/item46.xml"/><Relationship Id="rId47" Type="http://schemas.openxmlformats.org/officeDocument/2006/relationships/customXml" Target="../customXml/item47.xml"/><Relationship Id="rId48" Type="http://schemas.openxmlformats.org/officeDocument/2006/relationships/customXml" Target="../customXml/item48.xml"/><Relationship Id="rId49" Type="http://schemas.openxmlformats.org/officeDocument/2006/relationships/customXml" Target="../customXml/item49.xml"/><Relationship Id="rId60" Type="http://schemas.openxmlformats.org/officeDocument/2006/relationships/customXml" Target="../customXml/item60.xml"/><Relationship Id="rId61" Type="http://schemas.openxmlformats.org/officeDocument/2006/relationships/customXml" Target="../customXml/item61.xml"/><Relationship Id="rId62" Type="http://schemas.openxmlformats.org/officeDocument/2006/relationships/customXml" Target="../customXml/item62.xml"/><Relationship Id="rId63" Type="http://schemas.openxmlformats.org/officeDocument/2006/relationships/customXml" Target="../customXml/item63.xml"/><Relationship Id="rId64" Type="http://schemas.openxmlformats.org/officeDocument/2006/relationships/customXml" Target="../customXml/item64.xml"/><Relationship Id="rId65" Type="http://schemas.openxmlformats.org/officeDocument/2006/relationships/customXml" Target="../customXml/item65.xml"/><Relationship Id="rId66" Type="http://schemas.openxmlformats.org/officeDocument/2006/relationships/customXml" Target="../customXml/item66.xml"/><Relationship Id="rId67" Type="http://schemas.openxmlformats.org/officeDocument/2006/relationships/customXml" Target="../customXml/item67.xml"/><Relationship Id="rId68" Type="http://schemas.openxmlformats.org/officeDocument/2006/relationships/customXml" Target="../customXml/item68.xml"/><Relationship Id="rId69" Type="http://schemas.openxmlformats.org/officeDocument/2006/relationships/slideMaster" Target="slideMasters/slideMaster1.xml"/><Relationship Id="rId80" Type="http://schemas.openxmlformats.org/officeDocument/2006/relationships/slide" Target="slides/slide11.xml"/><Relationship Id="rId81" Type="http://schemas.openxmlformats.org/officeDocument/2006/relationships/slide" Target="slides/slide12.xml"/><Relationship Id="rId82" Type="http://schemas.openxmlformats.org/officeDocument/2006/relationships/slide" Target="slides/slide13.xml"/><Relationship Id="rId83" Type="http://schemas.openxmlformats.org/officeDocument/2006/relationships/slide" Target="slides/slide14.xml"/><Relationship Id="rId84" Type="http://schemas.openxmlformats.org/officeDocument/2006/relationships/notesMaster" Target="notesMasters/notesMaster1.xml"/><Relationship Id="rId85" Type="http://schemas.openxmlformats.org/officeDocument/2006/relationships/handoutMaster" Target="handoutMasters/handoutMaster1.xml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EACA0E-3314-E549-BC53-B5157DC1EDAD}" type="doc">
      <dgm:prSet loTypeId="urn:microsoft.com/office/officeart/2005/8/layout/vList2" loCatId="" qsTypeId="urn:microsoft.com/office/officeart/2005/8/quickstyle/simple4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DC290258-DB93-8F4D-9D46-5B5B66A4E1E0}">
      <dgm:prSet/>
      <dgm:spPr/>
      <dgm:t>
        <a:bodyPr/>
        <a:lstStyle/>
        <a:p>
          <a:pPr rtl="0"/>
          <a:r>
            <a:rPr lang="en-US" b="1" dirty="0" smtClean="0"/>
            <a:t>Layers</a:t>
          </a:r>
          <a:endParaRPr lang="en-US" dirty="0"/>
        </a:p>
      </dgm:t>
    </dgm:pt>
    <dgm:pt modelId="{9B3E8D65-4B6D-AC40-8198-A955215A62F1}" type="parTrans" cxnId="{687E646E-B2F2-9349-A533-6D0C9918F968}">
      <dgm:prSet/>
      <dgm:spPr/>
      <dgm:t>
        <a:bodyPr/>
        <a:lstStyle/>
        <a:p>
          <a:endParaRPr lang="en-US"/>
        </a:p>
      </dgm:t>
    </dgm:pt>
    <dgm:pt modelId="{AD7F5A34-1541-104C-80FC-6BA5F6C29988}" type="sibTrans" cxnId="{687E646E-B2F2-9349-A533-6D0C9918F968}">
      <dgm:prSet/>
      <dgm:spPr/>
      <dgm:t>
        <a:bodyPr/>
        <a:lstStyle/>
        <a:p>
          <a:endParaRPr lang="en-US"/>
        </a:p>
      </dgm:t>
    </dgm:pt>
    <dgm:pt modelId="{3F82D94E-7C93-2A49-9FBA-E4103885F031}">
      <dgm:prSet/>
      <dgm:spPr/>
      <dgm:t>
        <a:bodyPr/>
        <a:lstStyle/>
        <a:p>
          <a:pPr rtl="0"/>
          <a:r>
            <a:rPr lang="en-US" b="1" dirty="0" smtClean="0"/>
            <a:t>Widgets</a:t>
          </a:r>
          <a:endParaRPr lang="en-US" dirty="0"/>
        </a:p>
      </dgm:t>
    </dgm:pt>
    <dgm:pt modelId="{38580198-36CC-AA45-83BC-733379ED8835}" type="parTrans" cxnId="{9D4FDF16-E6A8-BF4A-9D60-2E490B49B855}">
      <dgm:prSet/>
      <dgm:spPr/>
      <dgm:t>
        <a:bodyPr/>
        <a:lstStyle/>
        <a:p>
          <a:endParaRPr lang="en-US"/>
        </a:p>
      </dgm:t>
    </dgm:pt>
    <dgm:pt modelId="{B05713F4-E5AC-8448-A6B7-BCE705FEC497}" type="sibTrans" cxnId="{9D4FDF16-E6A8-BF4A-9D60-2E490B49B855}">
      <dgm:prSet/>
      <dgm:spPr/>
      <dgm:t>
        <a:bodyPr/>
        <a:lstStyle/>
        <a:p>
          <a:endParaRPr lang="en-US"/>
        </a:p>
      </dgm:t>
    </dgm:pt>
    <dgm:pt modelId="{422716B2-A0C7-5A4A-9208-DB733D975F21}">
      <dgm:prSet/>
      <dgm:spPr/>
      <dgm:t>
        <a:bodyPr/>
        <a:lstStyle/>
        <a:p>
          <a:pPr rtl="0"/>
          <a:r>
            <a:rPr lang="en-US" b="1" dirty="0" smtClean="0"/>
            <a:t>Panels</a:t>
          </a:r>
          <a:endParaRPr lang="en-US" dirty="0"/>
        </a:p>
      </dgm:t>
    </dgm:pt>
    <dgm:pt modelId="{61A8932A-50A0-B04A-9791-41ED6818850F}" type="parTrans" cxnId="{1F08CBBA-E40C-394D-975A-00AC2DD13956}">
      <dgm:prSet/>
      <dgm:spPr/>
      <dgm:t>
        <a:bodyPr/>
        <a:lstStyle/>
        <a:p>
          <a:endParaRPr lang="en-US"/>
        </a:p>
      </dgm:t>
    </dgm:pt>
    <dgm:pt modelId="{4D4FC74F-C236-F541-B38E-128D02BFD219}" type="sibTrans" cxnId="{1F08CBBA-E40C-394D-975A-00AC2DD13956}">
      <dgm:prSet/>
      <dgm:spPr/>
      <dgm:t>
        <a:bodyPr/>
        <a:lstStyle/>
        <a:p>
          <a:endParaRPr lang="en-US"/>
        </a:p>
      </dgm:t>
    </dgm:pt>
    <dgm:pt modelId="{9A5A28E8-57F3-B64B-9D1E-796CEB31179E}">
      <dgm:prSet/>
      <dgm:spPr/>
      <dgm:t>
        <a:bodyPr/>
        <a:lstStyle/>
        <a:p>
          <a:pPr rtl="0"/>
          <a:r>
            <a:rPr lang="en-US" b="1" dirty="0" smtClean="0"/>
            <a:t>Legend</a:t>
          </a:r>
          <a:endParaRPr lang="en-US" dirty="0"/>
        </a:p>
      </dgm:t>
    </dgm:pt>
    <dgm:pt modelId="{09D7BB0E-D089-FE4C-B4B9-49B6805BB127}" type="parTrans" cxnId="{39EEFC0D-6DC1-4C48-9F94-42221296AF47}">
      <dgm:prSet/>
      <dgm:spPr/>
      <dgm:t>
        <a:bodyPr/>
        <a:lstStyle/>
        <a:p>
          <a:endParaRPr lang="en-US"/>
        </a:p>
      </dgm:t>
    </dgm:pt>
    <dgm:pt modelId="{B6D40308-C4E7-8749-BC29-AB8737B443B4}" type="sibTrans" cxnId="{39EEFC0D-6DC1-4C48-9F94-42221296AF47}">
      <dgm:prSet/>
      <dgm:spPr/>
      <dgm:t>
        <a:bodyPr/>
        <a:lstStyle/>
        <a:p>
          <a:endParaRPr lang="en-US"/>
        </a:p>
      </dgm:t>
    </dgm:pt>
    <dgm:pt modelId="{48805CD8-01CD-A447-AD51-34B2365C7B5B}">
      <dgm:prSet/>
      <dgm:spPr/>
      <dgm:t>
        <a:bodyPr/>
        <a:lstStyle/>
        <a:p>
          <a:pPr rtl="0"/>
          <a:r>
            <a:rPr lang="en-US" b="1" smtClean="0"/>
            <a:t>…Whatever</a:t>
          </a:r>
          <a:endParaRPr lang="en-US" dirty="0"/>
        </a:p>
      </dgm:t>
    </dgm:pt>
    <dgm:pt modelId="{3EDFF5E6-55D2-0F49-8013-1A861CB9F747}" type="parTrans" cxnId="{6E0CC23B-199D-E543-8AA0-F97DB8D15703}">
      <dgm:prSet/>
      <dgm:spPr/>
      <dgm:t>
        <a:bodyPr/>
        <a:lstStyle/>
        <a:p>
          <a:endParaRPr lang="en-US"/>
        </a:p>
      </dgm:t>
    </dgm:pt>
    <dgm:pt modelId="{78DE506F-6376-274B-A98E-0EB463D304FD}" type="sibTrans" cxnId="{6E0CC23B-199D-E543-8AA0-F97DB8D15703}">
      <dgm:prSet/>
      <dgm:spPr/>
      <dgm:t>
        <a:bodyPr/>
        <a:lstStyle/>
        <a:p>
          <a:endParaRPr lang="en-US"/>
        </a:p>
      </dgm:t>
    </dgm:pt>
    <dgm:pt modelId="{3E06B09A-095E-314B-8672-F74E9FC08266}" type="pres">
      <dgm:prSet presAssocID="{3EEACA0E-3314-E549-BC53-B5157DC1EDA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693458-6B09-CC4D-B178-87DB3B53B6B4}" type="pres">
      <dgm:prSet presAssocID="{DC290258-DB93-8F4D-9D46-5B5B66A4E1E0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9E925A-CFF8-9040-8E87-8F0283354818}" type="pres">
      <dgm:prSet presAssocID="{AD7F5A34-1541-104C-80FC-6BA5F6C29988}" presName="spacer" presStyleCnt="0"/>
      <dgm:spPr/>
    </dgm:pt>
    <dgm:pt modelId="{3A50F904-5D19-554B-ACEF-264EBF8719F2}" type="pres">
      <dgm:prSet presAssocID="{3F82D94E-7C93-2A49-9FBA-E4103885F031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2C7978-0BA1-5145-9A66-BB75285CA600}" type="pres">
      <dgm:prSet presAssocID="{B05713F4-E5AC-8448-A6B7-BCE705FEC497}" presName="spacer" presStyleCnt="0"/>
      <dgm:spPr/>
    </dgm:pt>
    <dgm:pt modelId="{A148BF38-31FF-4A4A-BDA9-5C99363128C8}" type="pres">
      <dgm:prSet presAssocID="{422716B2-A0C7-5A4A-9208-DB733D975F21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CB0F79-EC1A-9D41-AEE3-B9FD2AAE217B}" type="pres">
      <dgm:prSet presAssocID="{4D4FC74F-C236-F541-B38E-128D02BFD219}" presName="spacer" presStyleCnt="0"/>
      <dgm:spPr/>
    </dgm:pt>
    <dgm:pt modelId="{C0A836A8-3029-E84C-AC8A-D32FF3EF91F2}" type="pres">
      <dgm:prSet presAssocID="{9A5A28E8-57F3-B64B-9D1E-796CEB31179E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372999-52DE-F34E-8FF9-4734E21B9644}" type="pres">
      <dgm:prSet presAssocID="{B6D40308-C4E7-8749-BC29-AB8737B443B4}" presName="spacer" presStyleCnt="0"/>
      <dgm:spPr/>
    </dgm:pt>
    <dgm:pt modelId="{0A9DF463-A330-BA49-978A-81EE393B85F0}" type="pres">
      <dgm:prSet presAssocID="{48805CD8-01CD-A447-AD51-34B2365C7B5B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E5880B7-A9DA-8444-96C5-F3726BE433F3}" type="presOf" srcId="{DC290258-DB93-8F4D-9D46-5B5B66A4E1E0}" destId="{4B693458-6B09-CC4D-B178-87DB3B53B6B4}" srcOrd="0" destOrd="0" presId="urn:microsoft.com/office/officeart/2005/8/layout/vList2"/>
    <dgm:cxn modelId="{706EFBD8-2B45-EE47-AB08-8ED2BC1A74DD}" type="presOf" srcId="{3F82D94E-7C93-2A49-9FBA-E4103885F031}" destId="{3A50F904-5D19-554B-ACEF-264EBF8719F2}" srcOrd="0" destOrd="0" presId="urn:microsoft.com/office/officeart/2005/8/layout/vList2"/>
    <dgm:cxn modelId="{39EEFC0D-6DC1-4C48-9F94-42221296AF47}" srcId="{3EEACA0E-3314-E549-BC53-B5157DC1EDAD}" destId="{9A5A28E8-57F3-B64B-9D1E-796CEB31179E}" srcOrd="3" destOrd="0" parTransId="{09D7BB0E-D089-FE4C-B4B9-49B6805BB127}" sibTransId="{B6D40308-C4E7-8749-BC29-AB8737B443B4}"/>
    <dgm:cxn modelId="{1F08CBBA-E40C-394D-975A-00AC2DD13956}" srcId="{3EEACA0E-3314-E549-BC53-B5157DC1EDAD}" destId="{422716B2-A0C7-5A4A-9208-DB733D975F21}" srcOrd="2" destOrd="0" parTransId="{61A8932A-50A0-B04A-9791-41ED6818850F}" sibTransId="{4D4FC74F-C236-F541-B38E-128D02BFD219}"/>
    <dgm:cxn modelId="{9D4FDF16-E6A8-BF4A-9D60-2E490B49B855}" srcId="{3EEACA0E-3314-E549-BC53-B5157DC1EDAD}" destId="{3F82D94E-7C93-2A49-9FBA-E4103885F031}" srcOrd="1" destOrd="0" parTransId="{38580198-36CC-AA45-83BC-733379ED8835}" sibTransId="{B05713F4-E5AC-8448-A6B7-BCE705FEC497}"/>
    <dgm:cxn modelId="{6E0CC23B-199D-E543-8AA0-F97DB8D15703}" srcId="{3EEACA0E-3314-E549-BC53-B5157DC1EDAD}" destId="{48805CD8-01CD-A447-AD51-34B2365C7B5B}" srcOrd="4" destOrd="0" parTransId="{3EDFF5E6-55D2-0F49-8013-1A861CB9F747}" sibTransId="{78DE506F-6376-274B-A98E-0EB463D304FD}"/>
    <dgm:cxn modelId="{396D4117-558C-0C45-8D14-3103AECCC8CC}" type="presOf" srcId="{48805CD8-01CD-A447-AD51-34B2365C7B5B}" destId="{0A9DF463-A330-BA49-978A-81EE393B85F0}" srcOrd="0" destOrd="0" presId="urn:microsoft.com/office/officeart/2005/8/layout/vList2"/>
    <dgm:cxn modelId="{7C24491B-D82E-A349-AD29-D19AAD2EDDD5}" type="presOf" srcId="{3EEACA0E-3314-E549-BC53-B5157DC1EDAD}" destId="{3E06B09A-095E-314B-8672-F74E9FC08266}" srcOrd="0" destOrd="0" presId="urn:microsoft.com/office/officeart/2005/8/layout/vList2"/>
    <dgm:cxn modelId="{687E646E-B2F2-9349-A533-6D0C9918F968}" srcId="{3EEACA0E-3314-E549-BC53-B5157DC1EDAD}" destId="{DC290258-DB93-8F4D-9D46-5B5B66A4E1E0}" srcOrd="0" destOrd="0" parTransId="{9B3E8D65-4B6D-AC40-8198-A955215A62F1}" sibTransId="{AD7F5A34-1541-104C-80FC-6BA5F6C29988}"/>
    <dgm:cxn modelId="{D564B8A1-C2F0-7D44-AE63-A49B871D4E35}" type="presOf" srcId="{9A5A28E8-57F3-B64B-9D1E-796CEB31179E}" destId="{C0A836A8-3029-E84C-AC8A-D32FF3EF91F2}" srcOrd="0" destOrd="0" presId="urn:microsoft.com/office/officeart/2005/8/layout/vList2"/>
    <dgm:cxn modelId="{311A9838-5FD0-AA42-A7CC-69D0F14B4124}" type="presOf" srcId="{422716B2-A0C7-5A4A-9208-DB733D975F21}" destId="{A148BF38-31FF-4A4A-BDA9-5C99363128C8}" srcOrd="0" destOrd="0" presId="urn:microsoft.com/office/officeart/2005/8/layout/vList2"/>
    <dgm:cxn modelId="{CC0BD9E2-65D0-8F48-82E3-2408582FDCEA}" type="presParOf" srcId="{3E06B09A-095E-314B-8672-F74E9FC08266}" destId="{4B693458-6B09-CC4D-B178-87DB3B53B6B4}" srcOrd="0" destOrd="0" presId="urn:microsoft.com/office/officeart/2005/8/layout/vList2"/>
    <dgm:cxn modelId="{BA13FE5C-8543-B34C-A96E-E8622E3A291C}" type="presParOf" srcId="{3E06B09A-095E-314B-8672-F74E9FC08266}" destId="{8C9E925A-CFF8-9040-8E87-8F0283354818}" srcOrd="1" destOrd="0" presId="urn:microsoft.com/office/officeart/2005/8/layout/vList2"/>
    <dgm:cxn modelId="{0A4F07B8-6AEA-8D45-AF6A-E1308ACD0519}" type="presParOf" srcId="{3E06B09A-095E-314B-8672-F74E9FC08266}" destId="{3A50F904-5D19-554B-ACEF-264EBF8719F2}" srcOrd="2" destOrd="0" presId="urn:microsoft.com/office/officeart/2005/8/layout/vList2"/>
    <dgm:cxn modelId="{FEC33638-95B2-514B-9DCE-D8C487EE47BA}" type="presParOf" srcId="{3E06B09A-095E-314B-8672-F74E9FC08266}" destId="{072C7978-0BA1-5145-9A66-BB75285CA600}" srcOrd="3" destOrd="0" presId="urn:microsoft.com/office/officeart/2005/8/layout/vList2"/>
    <dgm:cxn modelId="{2C09D43C-8886-B24B-9392-873F9057C3B7}" type="presParOf" srcId="{3E06B09A-095E-314B-8672-F74E9FC08266}" destId="{A148BF38-31FF-4A4A-BDA9-5C99363128C8}" srcOrd="4" destOrd="0" presId="urn:microsoft.com/office/officeart/2005/8/layout/vList2"/>
    <dgm:cxn modelId="{F208B748-7B18-084D-AACA-F671038D3368}" type="presParOf" srcId="{3E06B09A-095E-314B-8672-F74E9FC08266}" destId="{B3CB0F79-EC1A-9D41-AEE3-B9FD2AAE217B}" srcOrd="5" destOrd="0" presId="urn:microsoft.com/office/officeart/2005/8/layout/vList2"/>
    <dgm:cxn modelId="{0C181E99-F12D-584F-A000-FC5AD942ECEF}" type="presParOf" srcId="{3E06B09A-095E-314B-8672-F74E9FC08266}" destId="{C0A836A8-3029-E84C-AC8A-D32FF3EF91F2}" srcOrd="6" destOrd="0" presId="urn:microsoft.com/office/officeart/2005/8/layout/vList2"/>
    <dgm:cxn modelId="{16AF87F4-F925-EF4F-8524-90102C33D5A6}" type="presParOf" srcId="{3E06B09A-095E-314B-8672-F74E9FC08266}" destId="{8E372999-52DE-F34E-8FF9-4734E21B9644}" srcOrd="7" destOrd="0" presId="urn:microsoft.com/office/officeart/2005/8/layout/vList2"/>
    <dgm:cxn modelId="{9D20AB72-D3C9-484C-B53D-4B399C57A169}" type="presParOf" srcId="{3E06B09A-095E-314B-8672-F74E9FC08266}" destId="{0A9DF463-A330-BA49-978A-81EE393B85F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385902-23FE-4CB9-8219-02307BADE617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F79D734-A869-4D5C-A659-E459DA976078}">
      <dgm:prSet phldrT="[Text]"/>
      <dgm:spPr/>
      <dgm:t>
        <a:bodyPr/>
        <a:lstStyle/>
        <a:p>
          <a:r>
            <a:rPr lang="en-US" dirty="0" smtClean="0"/>
            <a:t>Defaults</a:t>
          </a:r>
          <a:endParaRPr lang="en-US" dirty="0"/>
        </a:p>
      </dgm:t>
    </dgm:pt>
    <dgm:pt modelId="{F466FE9D-96F6-4555-BC80-9594FE7F9A2E}" type="parTrans" cxnId="{801EA400-9EB1-462F-A055-32F1DBFF4EBE}">
      <dgm:prSet/>
      <dgm:spPr/>
      <dgm:t>
        <a:bodyPr/>
        <a:lstStyle/>
        <a:p>
          <a:endParaRPr lang="en-US"/>
        </a:p>
      </dgm:t>
    </dgm:pt>
    <dgm:pt modelId="{0805CB24-C80E-47BD-93CB-FA4FDA1686CE}" type="sibTrans" cxnId="{801EA400-9EB1-462F-A055-32F1DBFF4EBE}">
      <dgm:prSet/>
      <dgm:spPr/>
      <dgm:t>
        <a:bodyPr/>
        <a:lstStyle/>
        <a:p>
          <a:endParaRPr lang="en-US"/>
        </a:p>
      </dgm:t>
    </dgm:pt>
    <dgm:pt modelId="{394A9F2F-052D-402C-99A3-0BC37D33E242}">
      <dgm:prSet phldrT="[Text]" custT="1"/>
      <dgm:spPr/>
      <dgm:t>
        <a:bodyPr/>
        <a:lstStyle/>
        <a:p>
          <a:r>
            <a:rPr lang="en-US" sz="2400" dirty="0" smtClean="0"/>
            <a:t>Localization </a:t>
          </a:r>
          <a:r>
            <a:rPr lang="en-US" sz="1400" dirty="0" smtClean="0"/>
            <a:t>(Optional)</a:t>
          </a:r>
          <a:endParaRPr lang="en-US" sz="1400" dirty="0"/>
        </a:p>
      </dgm:t>
    </dgm:pt>
    <dgm:pt modelId="{85BD64BF-0352-4EFA-B2CC-B94FF5B9419C}" type="parTrans" cxnId="{396C0AC8-23B7-4963-BA9B-FA777C678174}">
      <dgm:prSet/>
      <dgm:spPr/>
      <dgm:t>
        <a:bodyPr/>
        <a:lstStyle/>
        <a:p>
          <a:endParaRPr lang="en-US"/>
        </a:p>
      </dgm:t>
    </dgm:pt>
    <dgm:pt modelId="{0355F254-7BB5-48E6-9F0E-016D9E1CA114}" type="sibTrans" cxnId="{396C0AC8-23B7-4963-BA9B-FA777C678174}">
      <dgm:prSet/>
      <dgm:spPr/>
      <dgm:t>
        <a:bodyPr/>
        <a:lstStyle/>
        <a:p>
          <a:endParaRPr lang="en-US"/>
        </a:p>
      </dgm:t>
    </dgm:pt>
    <dgm:pt modelId="{1808B7BD-8F50-42D2-8811-9452CDF17D64}">
      <dgm:prSet phldrT="[Text]" custT="1"/>
      <dgm:spPr/>
      <dgm:t>
        <a:bodyPr/>
        <a:lstStyle/>
        <a:p>
          <a:r>
            <a:rPr lang="en-US" sz="2300" dirty="0" smtClean="0"/>
            <a:t>Web Map, Group, Group Items</a:t>
          </a:r>
          <a:endParaRPr lang="en-US" sz="1400" dirty="0"/>
        </a:p>
      </dgm:t>
    </dgm:pt>
    <dgm:pt modelId="{FCB2E31D-620D-44FC-A321-5B8DEDDA21D2}" type="parTrans" cxnId="{6A19E56C-A8CF-4678-A409-1D7110231C63}">
      <dgm:prSet/>
      <dgm:spPr/>
      <dgm:t>
        <a:bodyPr/>
        <a:lstStyle/>
        <a:p>
          <a:endParaRPr lang="en-US"/>
        </a:p>
      </dgm:t>
    </dgm:pt>
    <dgm:pt modelId="{D8BE9BB1-E5DE-4B0E-83D8-20017F6A6D71}" type="sibTrans" cxnId="{6A19E56C-A8CF-4678-A409-1D7110231C63}">
      <dgm:prSet/>
      <dgm:spPr/>
      <dgm:t>
        <a:bodyPr/>
        <a:lstStyle/>
        <a:p>
          <a:endParaRPr lang="en-US"/>
        </a:p>
      </dgm:t>
    </dgm:pt>
    <dgm:pt modelId="{9D849807-F8F3-4936-8992-01DAD53F12F5}">
      <dgm:prSet phldrT="[Text]" custT="1"/>
      <dgm:spPr/>
      <dgm:t>
        <a:bodyPr/>
        <a:lstStyle/>
        <a:p>
          <a:r>
            <a:rPr lang="en-US" sz="2400" dirty="0" smtClean="0"/>
            <a:t>Organization Settings </a:t>
          </a:r>
          <a:r>
            <a:rPr lang="en-US" sz="1400" dirty="0" smtClean="0"/>
            <a:t>(Optional)</a:t>
          </a:r>
          <a:endParaRPr lang="en-US" sz="1400" dirty="0"/>
        </a:p>
      </dgm:t>
    </dgm:pt>
    <dgm:pt modelId="{9495C28E-E364-455D-BF5A-0322047DD8A2}" type="parTrans" cxnId="{4D072D00-FBB5-4ECD-9125-280787CF3267}">
      <dgm:prSet/>
      <dgm:spPr/>
      <dgm:t>
        <a:bodyPr/>
        <a:lstStyle/>
        <a:p>
          <a:endParaRPr lang="en-US"/>
        </a:p>
      </dgm:t>
    </dgm:pt>
    <dgm:pt modelId="{67AF9A3D-20C3-44E5-BA56-31089F219795}" type="sibTrans" cxnId="{4D072D00-FBB5-4ECD-9125-280787CF3267}">
      <dgm:prSet/>
      <dgm:spPr/>
      <dgm:t>
        <a:bodyPr/>
        <a:lstStyle/>
        <a:p>
          <a:endParaRPr lang="en-US"/>
        </a:p>
      </dgm:t>
    </dgm:pt>
    <dgm:pt modelId="{A3868E54-0A19-4E6D-9168-4F7C5D7A329D}">
      <dgm:prSet phldrT="[Text]" custT="1"/>
      <dgm:spPr/>
      <dgm:t>
        <a:bodyPr/>
        <a:lstStyle/>
        <a:p>
          <a:r>
            <a:rPr lang="en-US" sz="2400" dirty="0" smtClean="0"/>
            <a:t>Configured Application </a:t>
          </a:r>
          <a:r>
            <a:rPr lang="en-US" sz="1400" dirty="0" smtClean="0"/>
            <a:t>(Optional)</a:t>
          </a:r>
          <a:endParaRPr lang="en-US" sz="1400" dirty="0"/>
        </a:p>
      </dgm:t>
    </dgm:pt>
    <dgm:pt modelId="{6B169614-5637-4108-BD60-A40F2EE478AA}" type="parTrans" cxnId="{3590F938-2974-43B3-8313-157DA85EC505}">
      <dgm:prSet/>
      <dgm:spPr/>
      <dgm:t>
        <a:bodyPr/>
        <a:lstStyle/>
        <a:p>
          <a:endParaRPr lang="en-US"/>
        </a:p>
      </dgm:t>
    </dgm:pt>
    <dgm:pt modelId="{C13CE62A-C624-4135-99FB-3D69835C595F}" type="sibTrans" cxnId="{3590F938-2974-43B3-8313-157DA85EC505}">
      <dgm:prSet/>
      <dgm:spPr/>
      <dgm:t>
        <a:bodyPr/>
        <a:lstStyle/>
        <a:p>
          <a:endParaRPr lang="en-US"/>
        </a:p>
      </dgm:t>
    </dgm:pt>
    <dgm:pt modelId="{1B1C32AA-5754-462C-AF18-3619C0AA8228}">
      <dgm:prSet phldrT="[Text]" custT="1"/>
      <dgm:spPr/>
      <dgm:t>
        <a:bodyPr/>
        <a:lstStyle/>
        <a:p>
          <a:r>
            <a:rPr lang="en-US" sz="2400" dirty="0" smtClean="0"/>
            <a:t>URL Parameters </a:t>
          </a:r>
          <a:r>
            <a:rPr lang="en-US" sz="1400" dirty="0" smtClean="0"/>
            <a:t>(Optional)</a:t>
          </a:r>
          <a:endParaRPr lang="en-US" sz="1400" dirty="0"/>
        </a:p>
      </dgm:t>
    </dgm:pt>
    <dgm:pt modelId="{75B77665-43F5-44D4-9AC9-2ABDB093F64A}" type="parTrans" cxnId="{65EF4727-20C6-472C-B158-55DADC356C53}">
      <dgm:prSet/>
      <dgm:spPr/>
      <dgm:t>
        <a:bodyPr/>
        <a:lstStyle/>
        <a:p>
          <a:endParaRPr lang="en-US"/>
        </a:p>
      </dgm:t>
    </dgm:pt>
    <dgm:pt modelId="{45CAACC7-BBAA-4394-B1CB-B2A7FF4BF0A6}" type="sibTrans" cxnId="{65EF4727-20C6-472C-B158-55DADC356C53}">
      <dgm:prSet/>
      <dgm:spPr/>
      <dgm:t>
        <a:bodyPr/>
        <a:lstStyle/>
        <a:p>
          <a:endParaRPr lang="en-US"/>
        </a:p>
      </dgm:t>
    </dgm:pt>
    <dgm:pt modelId="{9B4B5616-6B9C-438E-8600-5C2D06F5D37C}">
      <dgm:prSet phldrT="[Text]"/>
      <dgm:spPr/>
      <dgm:t>
        <a:bodyPr/>
        <a:lstStyle/>
        <a:p>
          <a:r>
            <a:rPr lang="en-US" dirty="0" smtClean="0"/>
            <a:t>?</a:t>
          </a:r>
          <a:r>
            <a:rPr lang="en-US" dirty="0" err="1" smtClean="0"/>
            <a:t>webmap</a:t>
          </a:r>
          <a:r>
            <a:rPr lang="en-US" dirty="0" smtClean="0"/>
            <a:t>=&lt;</a:t>
          </a:r>
          <a:r>
            <a:rPr lang="en-US" dirty="0" err="1" smtClean="0"/>
            <a:t>webmap</a:t>
          </a:r>
          <a:r>
            <a:rPr lang="en-US" dirty="0" smtClean="0"/>
            <a:t>&gt;</a:t>
          </a:r>
          <a:endParaRPr lang="en-US" dirty="0"/>
        </a:p>
      </dgm:t>
    </dgm:pt>
    <dgm:pt modelId="{91DEABB5-E129-45FD-A5F8-2020FC4276FE}" type="parTrans" cxnId="{3B555DAB-2BF1-4AA2-A9E1-054213F1D141}">
      <dgm:prSet/>
      <dgm:spPr/>
      <dgm:t>
        <a:bodyPr/>
        <a:lstStyle/>
        <a:p>
          <a:endParaRPr lang="en-US"/>
        </a:p>
      </dgm:t>
    </dgm:pt>
    <dgm:pt modelId="{49579C59-F8E5-46E8-8688-A3A727CD3D82}" type="sibTrans" cxnId="{3B555DAB-2BF1-4AA2-A9E1-054213F1D141}">
      <dgm:prSet/>
      <dgm:spPr/>
      <dgm:t>
        <a:bodyPr/>
        <a:lstStyle/>
        <a:p>
          <a:endParaRPr lang="en-US"/>
        </a:p>
      </dgm:t>
    </dgm:pt>
    <dgm:pt modelId="{DBF987D2-AE28-44CC-A3D2-8C9DA24B3298}">
      <dgm:prSet phldrT="[Text]"/>
      <dgm:spPr/>
      <dgm:t>
        <a:bodyPr/>
        <a:lstStyle/>
        <a:p>
          <a:r>
            <a:rPr lang="en-US" dirty="0" smtClean="0"/>
            <a:t>?</a:t>
          </a:r>
          <a:r>
            <a:rPr lang="en-US" dirty="0" err="1" smtClean="0"/>
            <a:t>appid</a:t>
          </a:r>
          <a:r>
            <a:rPr lang="en-US" dirty="0" smtClean="0"/>
            <a:t>=&lt;id&gt;</a:t>
          </a:r>
          <a:endParaRPr lang="en-US" dirty="0"/>
        </a:p>
      </dgm:t>
    </dgm:pt>
    <dgm:pt modelId="{D1197249-6A0C-4135-A8DD-38BE39B429E9}" type="parTrans" cxnId="{41A580FB-EC11-425F-9E54-418D47A8CBE3}">
      <dgm:prSet/>
      <dgm:spPr/>
      <dgm:t>
        <a:bodyPr/>
        <a:lstStyle/>
        <a:p>
          <a:endParaRPr lang="en-US"/>
        </a:p>
      </dgm:t>
    </dgm:pt>
    <dgm:pt modelId="{7DA5A745-2723-4D0F-BD14-87874D991F4B}" type="sibTrans" cxnId="{41A580FB-EC11-425F-9E54-418D47A8CBE3}">
      <dgm:prSet/>
      <dgm:spPr/>
      <dgm:t>
        <a:bodyPr/>
        <a:lstStyle/>
        <a:p>
          <a:endParaRPr lang="en-US"/>
        </a:p>
      </dgm:t>
    </dgm:pt>
    <dgm:pt modelId="{7B3E0020-AD57-4F83-B379-C64365581C45}">
      <dgm:prSet phldrT="[Text]"/>
      <dgm:spPr/>
      <dgm:t>
        <a:bodyPr/>
        <a:lstStyle/>
        <a:p>
          <a:r>
            <a:rPr lang="en-US" dirty="0" smtClean="0"/>
            <a:t>Geocoders, print tasks, geometry services</a:t>
          </a:r>
          <a:endParaRPr lang="en-US" dirty="0"/>
        </a:p>
      </dgm:t>
    </dgm:pt>
    <dgm:pt modelId="{214ACDE3-DE44-4047-98A9-C9B7879C1050}" type="parTrans" cxnId="{1594E122-F977-4845-8BBC-23080C9BF7D2}">
      <dgm:prSet/>
      <dgm:spPr/>
      <dgm:t>
        <a:bodyPr/>
        <a:lstStyle/>
        <a:p>
          <a:endParaRPr lang="en-US"/>
        </a:p>
      </dgm:t>
    </dgm:pt>
    <dgm:pt modelId="{FA06C504-1E70-4C5A-B024-8E6416AE8498}" type="sibTrans" cxnId="{1594E122-F977-4845-8BBC-23080C9BF7D2}">
      <dgm:prSet/>
      <dgm:spPr/>
      <dgm:t>
        <a:bodyPr/>
        <a:lstStyle/>
        <a:p>
          <a:endParaRPr lang="en-US"/>
        </a:p>
      </dgm:t>
    </dgm:pt>
    <dgm:pt modelId="{E8A2C278-3A0D-45A3-9337-8A64F6FED1B2}">
      <dgm:prSet phldrT="[Text]"/>
      <dgm:spPr/>
      <dgm:t>
        <a:bodyPr/>
        <a:lstStyle/>
        <a:p>
          <a:r>
            <a:rPr lang="en-US" dirty="0" smtClean="0"/>
            <a:t>Theme, proxy, custom settings for your app</a:t>
          </a:r>
          <a:endParaRPr lang="en-US" dirty="0"/>
        </a:p>
      </dgm:t>
    </dgm:pt>
    <dgm:pt modelId="{9A6F0072-AEDB-4EE8-A2A0-3A8D7D70D91F}" type="parTrans" cxnId="{AC205415-C8CC-48EC-83C9-BA82F0BE3647}">
      <dgm:prSet/>
      <dgm:spPr/>
      <dgm:t>
        <a:bodyPr/>
        <a:lstStyle/>
        <a:p>
          <a:endParaRPr lang="en-US"/>
        </a:p>
      </dgm:t>
    </dgm:pt>
    <dgm:pt modelId="{EBD75A03-171E-41F3-85B7-D1B7366A9F69}" type="sibTrans" cxnId="{AC205415-C8CC-48EC-83C9-BA82F0BE3647}">
      <dgm:prSet/>
      <dgm:spPr/>
      <dgm:t>
        <a:bodyPr/>
        <a:lstStyle/>
        <a:p>
          <a:endParaRPr lang="en-US"/>
        </a:p>
      </dgm:t>
    </dgm:pt>
    <dgm:pt modelId="{1FB780FB-996E-4EB9-8930-2F1A060EB2A9}" type="pres">
      <dgm:prSet presAssocID="{3D385902-23FE-4CB9-8219-02307BADE61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E4DB55C-02F8-4019-B993-6AA4F43CCEB4}" type="pres">
      <dgm:prSet presAssocID="{1F79D734-A869-4D5C-A659-E459DA976078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95A317-1074-4E73-AA9E-6B9D2D97A182}" type="pres">
      <dgm:prSet presAssocID="{1F79D734-A869-4D5C-A659-E459DA976078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3C6FC0-E747-4B39-8585-38BC757B3FDF}" type="pres">
      <dgm:prSet presAssocID="{394A9F2F-052D-402C-99A3-0BC37D33E242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FD6DDE-111D-4223-B99D-680F79242433}" type="pres">
      <dgm:prSet presAssocID="{0355F254-7BB5-48E6-9F0E-016D9E1CA114}" presName="spacer" presStyleCnt="0"/>
      <dgm:spPr/>
    </dgm:pt>
    <dgm:pt modelId="{378CF28B-C457-45EE-BD60-00FE64926E64}" type="pres">
      <dgm:prSet presAssocID="{1808B7BD-8F50-42D2-8811-9452CDF17D64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E9F8CB-C762-435F-9BF8-387094F396B1}" type="pres">
      <dgm:prSet presAssocID="{D8BE9BB1-E5DE-4B0E-83D8-20017F6A6D71}" presName="spacer" presStyleCnt="0"/>
      <dgm:spPr/>
    </dgm:pt>
    <dgm:pt modelId="{28E9338A-79BF-4524-B36A-6DD23098A0E4}" type="pres">
      <dgm:prSet presAssocID="{9D849807-F8F3-4936-8992-01DAD53F12F5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9EE456-8518-44FA-91EE-3F98EDEB7683}" type="pres">
      <dgm:prSet presAssocID="{9D849807-F8F3-4936-8992-01DAD53F12F5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035FCE-C21D-4BCD-82B9-8C663EB4D5A0}" type="pres">
      <dgm:prSet presAssocID="{A3868E54-0A19-4E6D-9168-4F7C5D7A329D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18387F-C24F-4E7B-8024-B4A79403E3D3}" type="pres">
      <dgm:prSet presAssocID="{A3868E54-0A19-4E6D-9168-4F7C5D7A329D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0730A1-2286-4FD6-9746-9D30F32FCC1D}" type="pres">
      <dgm:prSet presAssocID="{1B1C32AA-5754-462C-AF18-3619C0AA8228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EC8F5A-D839-4DD3-8BEA-5FF7D2130905}" type="pres">
      <dgm:prSet presAssocID="{1B1C32AA-5754-462C-AF18-3619C0AA8228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32CB343-9F51-DE45-898E-341814F340C4}" type="presOf" srcId="{7B3E0020-AD57-4F83-B379-C64365581C45}" destId="{769EE456-8518-44FA-91EE-3F98EDEB7683}" srcOrd="0" destOrd="0" presId="urn:microsoft.com/office/officeart/2005/8/layout/vList2"/>
    <dgm:cxn modelId="{65EF4727-20C6-472C-B158-55DADC356C53}" srcId="{3D385902-23FE-4CB9-8219-02307BADE617}" destId="{1B1C32AA-5754-462C-AF18-3619C0AA8228}" srcOrd="5" destOrd="0" parTransId="{75B77665-43F5-44D4-9AC9-2ABDB093F64A}" sibTransId="{45CAACC7-BBAA-4394-B1CB-B2A7FF4BF0A6}"/>
    <dgm:cxn modelId="{F41B2D01-00C6-5847-B389-9DBA8CB57B4B}" type="presOf" srcId="{9D849807-F8F3-4936-8992-01DAD53F12F5}" destId="{28E9338A-79BF-4524-B36A-6DD23098A0E4}" srcOrd="0" destOrd="0" presId="urn:microsoft.com/office/officeart/2005/8/layout/vList2"/>
    <dgm:cxn modelId="{41A580FB-EC11-425F-9E54-418D47A8CBE3}" srcId="{A3868E54-0A19-4E6D-9168-4F7C5D7A329D}" destId="{DBF987D2-AE28-44CC-A3D2-8C9DA24B3298}" srcOrd="0" destOrd="0" parTransId="{D1197249-6A0C-4135-A8DD-38BE39B429E9}" sibTransId="{7DA5A745-2723-4D0F-BD14-87874D991F4B}"/>
    <dgm:cxn modelId="{1594E122-F977-4845-8BBC-23080C9BF7D2}" srcId="{9D849807-F8F3-4936-8992-01DAD53F12F5}" destId="{7B3E0020-AD57-4F83-B379-C64365581C45}" srcOrd="0" destOrd="0" parTransId="{214ACDE3-DE44-4047-98A9-C9B7879C1050}" sibTransId="{FA06C504-1E70-4C5A-B024-8E6416AE8498}"/>
    <dgm:cxn modelId="{4D072D00-FBB5-4ECD-9125-280787CF3267}" srcId="{3D385902-23FE-4CB9-8219-02307BADE617}" destId="{9D849807-F8F3-4936-8992-01DAD53F12F5}" srcOrd="3" destOrd="0" parTransId="{9495C28E-E364-455D-BF5A-0322047DD8A2}" sibTransId="{67AF9A3D-20C3-44E5-BA56-31089F219795}"/>
    <dgm:cxn modelId="{E4CFE253-6AB5-CF42-8B84-2B30759E55EE}" type="presOf" srcId="{1F79D734-A869-4D5C-A659-E459DA976078}" destId="{AE4DB55C-02F8-4019-B993-6AA4F43CCEB4}" srcOrd="0" destOrd="0" presId="urn:microsoft.com/office/officeart/2005/8/layout/vList2"/>
    <dgm:cxn modelId="{3590F938-2974-43B3-8313-157DA85EC505}" srcId="{3D385902-23FE-4CB9-8219-02307BADE617}" destId="{A3868E54-0A19-4E6D-9168-4F7C5D7A329D}" srcOrd="4" destOrd="0" parTransId="{6B169614-5637-4108-BD60-A40F2EE478AA}" sibTransId="{C13CE62A-C624-4135-99FB-3D69835C595F}"/>
    <dgm:cxn modelId="{13B734B5-048B-BD4F-BBA4-1F0C961A05A8}" type="presOf" srcId="{DBF987D2-AE28-44CC-A3D2-8C9DA24B3298}" destId="{AA18387F-C24F-4E7B-8024-B4A79403E3D3}" srcOrd="0" destOrd="0" presId="urn:microsoft.com/office/officeart/2005/8/layout/vList2"/>
    <dgm:cxn modelId="{801EA400-9EB1-462F-A055-32F1DBFF4EBE}" srcId="{3D385902-23FE-4CB9-8219-02307BADE617}" destId="{1F79D734-A869-4D5C-A659-E459DA976078}" srcOrd="0" destOrd="0" parTransId="{F466FE9D-96F6-4555-BC80-9594FE7F9A2E}" sibTransId="{0805CB24-C80E-47BD-93CB-FA4FDA1686CE}"/>
    <dgm:cxn modelId="{6A19E56C-A8CF-4678-A409-1D7110231C63}" srcId="{3D385902-23FE-4CB9-8219-02307BADE617}" destId="{1808B7BD-8F50-42D2-8811-9452CDF17D64}" srcOrd="2" destOrd="0" parTransId="{FCB2E31D-620D-44FC-A321-5B8DEDDA21D2}" sibTransId="{D8BE9BB1-E5DE-4B0E-83D8-20017F6A6D71}"/>
    <dgm:cxn modelId="{9CE0E43A-674A-894B-8AA8-D5E026266EE2}" type="presOf" srcId="{9B4B5616-6B9C-438E-8600-5C2D06F5D37C}" destId="{66EC8F5A-D839-4DD3-8BEA-5FF7D2130905}" srcOrd="0" destOrd="0" presId="urn:microsoft.com/office/officeart/2005/8/layout/vList2"/>
    <dgm:cxn modelId="{AC205415-C8CC-48EC-83C9-BA82F0BE3647}" srcId="{1F79D734-A869-4D5C-A659-E459DA976078}" destId="{E8A2C278-3A0D-45A3-9337-8A64F6FED1B2}" srcOrd="0" destOrd="0" parTransId="{9A6F0072-AEDB-4EE8-A2A0-3A8D7D70D91F}" sibTransId="{EBD75A03-171E-41F3-85B7-D1B7366A9F69}"/>
    <dgm:cxn modelId="{3B555DAB-2BF1-4AA2-A9E1-054213F1D141}" srcId="{1B1C32AA-5754-462C-AF18-3619C0AA8228}" destId="{9B4B5616-6B9C-438E-8600-5C2D06F5D37C}" srcOrd="0" destOrd="0" parTransId="{91DEABB5-E129-45FD-A5F8-2020FC4276FE}" sibTransId="{49579C59-F8E5-46E8-8688-A3A727CD3D82}"/>
    <dgm:cxn modelId="{396C0AC8-23B7-4963-BA9B-FA777C678174}" srcId="{3D385902-23FE-4CB9-8219-02307BADE617}" destId="{394A9F2F-052D-402C-99A3-0BC37D33E242}" srcOrd="1" destOrd="0" parTransId="{85BD64BF-0352-4EFA-B2CC-B94FF5B9419C}" sibTransId="{0355F254-7BB5-48E6-9F0E-016D9E1CA114}"/>
    <dgm:cxn modelId="{80C7AAFD-0DE9-A04C-B967-EC9A32E6EC87}" type="presOf" srcId="{1808B7BD-8F50-42D2-8811-9452CDF17D64}" destId="{378CF28B-C457-45EE-BD60-00FE64926E64}" srcOrd="0" destOrd="0" presId="urn:microsoft.com/office/officeart/2005/8/layout/vList2"/>
    <dgm:cxn modelId="{90AA9A4E-63B5-2D4E-9FA8-63364053119F}" type="presOf" srcId="{3D385902-23FE-4CB9-8219-02307BADE617}" destId="{1FB780FB-996E-4EB9-8930-2F1A060EB2A9}" srcOrd="0" destOrd="0" presId="urn:microsoft.com/office/officeart/2005/8/layout/vList2"/>
    <dgm:cxn modelId="{CE255193-0012-8748-AF69-E3E532CA4FBE}" type="presOf" srcId="{394A9F2F-052D-402C-99A3-0BC37D33E242}" destId="{403C6FC0-E747-4B39-8585-38BC757B3FDF}" srcOrd="0" destOrd="0" presId="urn:microsoft.com/office/officeart/2005/8/layout/vList2"/>
    <dgm:cxn modelId="{C002DB99-3AD4-C14F-9629-F6181C0A202E}" type="presOf" srcId="{1B1C32AA-5754-462C-AF18-3619C0AA8228}" destId="{410730A1-2286-4FD6-9746-9D30F32FCC1D}" srcOrd="0" destOrd="0" presId="urn:microsoft.com/office/officeart/2005/8/layout/vList2"/>
    <dgm:cxn modelId="{A47F4098-2DB9-9C4A-A371-C2C840234018}" type="presOf" srcId="{E8A2C278-3A0D-45A3-9337-8A64F6FED1B2}" destId="{0A95A317-1074-4E73-AA9E-6B9D2D97A182}" srcOrd="0" destOrd="0" presId="urn:microsoft.com/office/officeart/2005/8/layout/vList2"/>
    <dgm:cxn modelId="{7994D71F-6890-4545-A727-6435E530F3E9}" type="presOf" srcId="{A3868E54-0A19-4E6D-9168-4F7C5D7A329D}" destId="{8E035FCE-C21D-4BCD-82B9-8C663EB4D5A0}" srcOrd="0" destOrd="0" presId="urn:microsoft.com/office/officeart/2005/8/layout/vList2"/>
    <dgm:cxn modelId="{130B9486-A260-7A4B-9FCF-4D09DC819AAA}" type="presParOf" srcId="{1FB780FB-996E-4EB9-8930-2F1A060EB2A9}" destId="{AE4DB55C-02F8-4019-B993-6AA4F43CCEB4}" srcOrd="0" destOrd="0" presId="urn:microsoft.com/office/officeart/2005/8/layout/vList2"/>
    <dgm:cxn modelId="{CB29A252-62AE-3545-A205-42A38FB82E85}" type="presParOf" srcId="{1FB780FB-996E-4EB9-8930-2F1A060EB2A9}" destId="{0A95A317-1074-4E73-AA9E-6B9D2D97A182}" srcOrd="1" destOrd="0" presId="urn:microsoft.com/office/officeart/2005/8/layout/vList2"/>
    <dgm:cxn modelId="{27474229-933C-014E-8BFA-A17156F62AE4}" type="presParOf" srcId="{1FB780FB-996E-4EB9-8930-2F1A060EB2A9}" destId="{403C6FC0-E747-4B39-8585-38BC757B3FDF}" srcOrd="2" destOrd="0" presId="urn:microsoft.com/office/officeart/2005/8/layout/vList2"/>
    <dgm:cxn modelId="{F54E5BED-E784-AC40-9C01-1C2245ED6952}" type="presParOf" srcId="{1FB780FB-996E-4EB9-8930-2F1A060EB2A9}" destId="{92FD6DDE-111D-4223-B99D-680F79242433}" srcOrd="3" destOrd="0" presId="urn:microsoft.com/office/officeart/2005/8/layout/vList2"/>
    <dgm:cxn modelId="{7A987A5D-0F15-3342-A2A6-4CFBCD140C6B}" type="presParOf" srcId="{1FB780FB-996E-4EB9-8930-2F1A060EB2A9}" destId="{378CF28B-C457-45EE-BD60-00FE64926E64}" srcOrd="4" destOrd="0" presId="urn:microsoft.com/office/officeart/2005/8/layout/vList2"/>
    <dgm:cxn modelId="{26141D71-9D4F-7D49-9484-6E057A9C1A95}" type="presParOf" srcId="{1FB780FB-996E-4EB9-8930-2F1A060EB2A9}" destId="{EAE9F8CB-C762-435F-9BF8-387094F396B1}" srcOrd="5" destOrd="0" presId="urn:microsoft.com/office/officeart/2005/8/layout/vList2"/>
    <dgm:cxn modelId="{27F629D3-9A66-654A-9A2D-5064CC1E1200}" type="presParOf" srcId="{1FB780FB-996E-4EB9-8930-2F1A060EB2A9}" destId="{28E9338A-79BF-4524-B36A-6DD23098A0E4}" srcOrd="6" destOrd="0" presId="urn:microsoft.com/office/officeart/2005/8/layout/vList2"/>
    <dgm:cxn modelId="{70DE763E-614D-3A41-B666-D16D7B5E9366}" type="presParOf" srcId="{1FB780FB-996E-4EB9-8930-2F1A060EB2A9}" destId="{769EE456-8518-44FA-91EE-3F98EDEB7683}" srcOrd="7" destOrd="0" presId="urn:microsoft.com/office/officeart/2005/8/layout/vList2"/>
    <dgm:cxn modelId="{E8B5F47F-825C-FC41-933F-67E280EBDF51}" type="presParOf" srcId="{1FB780FB-996E-4EB9-8930-2F1A060EB2A9}" destId="{8E035FCE-C21D-4BCD-82B9-8C663EB4D5A0}" srcOrd="8" destOrd="0" presId="urn:microsoft.com/office/officeart/2005/8/layout/vList2"/>
    <dgm:cxn modelId="{6E32DA40-9AA9-8C4E-A0C9-C1D26DED027F}" type="presParOf" srcId="{1FB780FB-996E-4EB9-8930-2F1A060EB2A9}" destId="{AA18387F-C24F-4E7B-8024-B4A79403E3D3}" srcOrd="9" destOrd="0" presId="urn:microsoft.com/office/officeart/2005/8/layout/vList2"/>
    <dgm:cxn modelId="{B283A17B-38B7-F14B-8DFA-A905A15C5759}" type="presParOf" srcId="{1FB780FB-996E-4EB9-8930-2F1A060EB2A9}" destId="{410730A1-2286-4FD6-9746-9D30F32FCC1D}" srcOrd="10" destOrd="0" presId="urn:microsoft.com/office/officeart/2005/8/layout/vList2"/>
    <dgm:cxn modelId="{8929A682-00E3-474D-A359-7FAE1E323B22}" type="presParOf" srcId="{1FB780FB-996E-4EB9-8930-2F1A060EB2A9}" destId="{66EC8F5A-D839-4DD3-8BEA-5FF7D2130905}" srcOrd="1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8E54ECB-9517-A345-A1A6-FCB13B1D9F7A}" type="doc">
      <dgm:prSet loTypeId="urn:microsoft.com/office/officeart/2005/8/layout/process1" loCatId="" qsTypeId="urn:microsoft.com/office/officeart/2005/8/quickstyle/simple1" qsCatId="simple" csTypeId="urn:microsoft.com/office/officeart/2005/8/colors/colorful5" csCatId="colorful" phldr="1"/>
      <dgm:spPr/>
    </dgm:pt>
    <dgm:pt modelId="{2AA78337-0235-DA48-A96D-081D3368F6BF}">
      <dgm:prSet phldrT="[Text]"/>
      <dgm:spPr/>
      <dgm:t>
        <a:bodyPr/>
        <a:lstStyle/>
        <a:p>
          <a:r>
            <a:rPr lang="en-US" dirty="0" smtClean="0"/>
            <a:t>Items</a:t>
          </a:r>
          <a:endParaRPr lang="en-US" dirty="0"/>
        </a:p>
      </dgm:t>
    </dgm:pt>
    <dgm:pt modelId="{A56974B8-1563-7646-8C32-4074AC3B63D2}" type="parTrans" cxnId="{C74DFA76-8D69-DE40-BEDA-DA28A336032D}">
      <dgm:prSet/>
      <dgm:spPr/>
      <dgm:t>
        <a:bodyPr/>
        <a:lstStyle/>
        <a:p>
          <a:endParaRPr lang="en-US"/>
        </a:p>
      </dgm:t>
    </dgm:pt>
    <dgm:pt modelId="{CE562522-21D6-B040-843A-26C246D957D9}" type="sibTrans" cxnId="{C74DFA76-8D69-DE40-BEDA-DA28A336032D}">
      <dgm:prSet/>
      <dgm:spPr/>
      <dgm:t>
        <a:bodyPr/>
        <a:lstStyle/>
        <a:p>
          <a:endParaRPr lang="en-US"/>
        </a:p>
      </dgm:t>
    </dgm:pt>
    <dgm:pt modelId="{ACED6185-D1EA-E841-94D0-FA658C08E905}">
      <dgm:prSet/>
      <dgm:spPr/>
      <dgm:t>
        <a:bodyPr/>
        <a:lstStyle/>
        <a:p>
          <a:r>
            <a:rPr lang="en-US" dirty="0" smtClean="0"/>
            <a:t>Authentication</a:t>
          </a:r>
          <a:endParaRPr lang="en-US" dirty="0"/>
        </a:p>
      </dgm:t>
    </dgm:pt>
    <dgm:pt modelId="{7D12F082-A350-9E4C-858E-2675761D3CDB}" type="parTrans" cxnId="{C134308A-BB0C-6140-BA41-EC9027CDB4C9}">
      <dgm:prSet/>
      <dgm:spPr/>
      <dgm:t>
        <a:bodyPr/>
        <a:lstStyle/>
        <a:p>
          <a:endParaRPr lang="en-US"/>
        </a:p>
      </dgm:t>
    </dgm:pt>
    <dgm:pt modelId="{2FCDBDCD-D88E-E343-B9C1-7FBF0C85508B}" type="sibTrans" cxnId="{C134308A-BB0C-6140-BA41-EC9027CDB4C9}">
      <dgm:prSet/>
      <dgm:spPr/>
      <dgm:t>
        <a:bodyPr/>
        <a:lstStyle/>
        <a:p>
          <a:endParaRPr lang="en-US"/>
        </a:p>
      </dgm:t>
    </dgm:pt>
    <dgm:pt modelId="{084BD119-9D83-0C42-AF16-BF9B1F0889B2}">
      <dgm:prSet/>
      <dgm:spPr/>
      <dgm:t>
        <a:bodyPr/>
        <a:lstStyle/>
        <a:p>
          <a:r>
            <a:rPr lang="en-US" dirty="0" smtClean="0"/>
            <a:t>Dependencies</a:t>
          </a:r>
          <a:endParaRPr lang="en-US" dirty="0"/>
        </a:p>
      </dgm:t>
    </dgm:pt>
    <dgm:pt modelId="{D587217C-2A83-1548-883E-2EFBFF3AE070}" type="parTrans" cxnId="{22E7E96A-6AB8-7C47-BDD1-2F89B7BB9ED5}">
      <dgm:prSet/>
      <dgm:spPr/>
      <dgm:t>
        <a:bodyPr/>
        <a:lstStyle/>
        <a:p>
          <a:endParaRPr lang="en-US"/>
        </a:p>
      </dgm:t>
    </dgm:pt>
    <dgm:pt modelId="{462AB36D-E1B3-6147-AFCB-A2C449E5C2DB}" type="sibTrans" cxnId="{22E7E96A-6AB8-7C47-BDD1-2F89B7BB9ED5}">
      <dgm:prSet/>
      <dgm:spPr/>
      <dgm:t>
        <a:bodyPr/>
        <a:lstStyle/>
        <a:p>
          <a:endParaRPr lang="en-US"/>
        </a:p>
      </dgm:t>
    </dgm:pt>
    <dgm:pt modelId="{91D3E728-E422-1849-B6A1-54C1499177B7}">
      <dgm:prSet/>
      <dgm:spPr/>
      <dgm:t>
        <a:bodyPr/>
        <a:lstStyle/>
        <a:p>
          <a:r>
            <a:rPr lang="en-US" dirty="0" smtClean="0"/>
            <a:t>I18n</a:t>
          </a:r>
          <a:endParaRPr lang="en-US" dirty="0"/>
        </a:p>
      </dgm:t>
    </dgm:pt>
    <dgm:pt modelId="{856C4676-3ACD-B24A-B525-993221C31617}" type="parTrans" cxnId="{0A845884-B5DF-1240-A6AE-576EE1B8E40A}">
      <dgm:prSet/>
      <dgm:spPr/>
      <dgm:t>
        <a:bodyPr/>
        <a:lstStyle/>
        <a:p>
          <a:endParaRPr lang="en-US"/>
        </a:p>
      </dgm:t>
    </dgm:pt>
    <dgm:pt modelId="{6E9AC3B4-6912-A04A-88FE-6095BBE0C70A}" type="sibTrans" cxnId="{0A845884-B5DF-1240-A6AE-576EE1B8E40A}">
      <dgm:prSet/>
      <dgm:spPr/>
      <dgm:t>
        <a:bodyPr/>
        <a:lstStyle/>
        <a:p>
          <a:endParaRPr lang="en-US"/>
        </a:p>
      </dgm:t>
    </dgm:pt>
    <dgm:pt modelId="{A7B02B15-D9C1-2745-9F3A-A4C4B7AF1050}">
      <dgm:prSet/>
      <dgm:spPr/>
      <dgm:t>
        <a:bodyPr/>
        <a:lstStyle/>
        <a:p>
          <a:r>
            <a:rPr lang="en-US" dirty="0" smtClean="0"/>
            <a:t>Application Values</a:t>
          </a:r>
          <a:endParaRPr lang="en-US" dirty="0"/>
        </a:p>
      </dgm:t>
    </dgm:pt>
    <dgm:pt modelId="{C20502A7-32D7-D541-8A28-6D63BDE543D6}" type="parTrans" cxnId="{D58EEAFF-9ACA-7049-A855-4A91790746CB}">
      <dgm:prSet/>
      <dgm:spPr/>
      <dgm:t>
        <a:bodyPr/>
        <a:lstStyle/>
        <a:p>
          <a:endParaRPr lang="en-US"/>
        </a:p>
      </dgm:t>
    </dgm:pt>
    <dgm:pt modelId="{0FE0E021-A145-D74C-8148-0E4BFE4EC653}" type="sibTrans" cxnId="{D58EEAFF-9ACA-7049-A855-4A91790746CB}">
      <dgm:prSet/>
      <dgm:spPr/>
      <dgm:t>
        <a:bodyPr/>
        <a:lstStyle/>
        <a:p>
          <a:endParaRPr lang="en-US"/>
        </a:p>
      </dgm:t>
    </dgm:pt>
    <dgm:pt modelId="{B26318ED-3C47-5C4D-BD56-61C084BE69A2}">
      <dgm:prSet/>
      <dgm:spPr/>
      <dgm:t>
        <a:bodyPr/>
        <a:lstStyle/>
        <a:p>
          <a:r>
            <a:rPr lang="en-US" dirty="0" smtClean="0"/>
            <a:t>Create Portal</a:t>
          </a:r>
          <a:endParaRPr lang="en-US" dirty="0"/>
        </a:p>
      </dgm:t>
    </dgm:pt>
    <dgm:pt modelId="{A8A0C006-2C7A-9142-B715-6EDD0A1DF2EC}" type="parTrans" cxnId="{52249541-3D56-2446-9AC2-07CCF5BE9B54}">
      <dgm:prSet/>
      <dgm:spPr/>
      <dgm:t>
        <a:bodyPr/>
        <a:lstStyle/>
        <a:p>
          <a:endParaRPr lang="en-US"/>
        </a:p>
      </dgm:t>
    </dgm:pt>
    <dgm:pt modelId="{C3697F98-0013-E14A-BECA-517511B24A38}" type="sibTrans" cxnId="{52249541-3D56-2446-9AC2-07CCF5BE9B54}">
      <dgm:prSet/>
      <dgm:spPr/>
      <dgm:t>
        <a:bodyPr/>
        <a:lstStyle/>
        <a:p>
          <a:endParaRPr lang="en-US"/>
        </a:p>
      </dgm:t>
    </dgm:pt>
    <dgm:pt modelId="{BA40BBC7-D7D6-A24F-B210-1CD6732D8D1B}">
      <dgm:prSet/>
      <dgm:spPr/>
      <dgm:t>
        <a:bodyPr/>
        <a:lstStyle/>
        <a:p>
          <a:r>
            <a:rPr lang="en-US" dirty="0" smtClean="0"/>
            <a:t>Org Settings</a:t>
          </a:r>
          <a:endParaRPr lang="en-US" dirty="0"/>
        </a:p>
      </dgm:t>
    </dgm:pt>
    <dgm:pt modelId="{1324E05F-B49B-D24E-BBA8-BA1DED0A8A71}" type="parTrans" cxnId="{EAF10B6B-3FAD-9243-8945-F96B057BA58C}">
      <dgm:prSet/>
      <dgm:spPr/>
      <dgm:t>
        <a:bodyPr/>
        <a:lstStyle/>
        <a:p>
          <a:endParaRPr lang="en-US"/>
        </a:p>
      </dgm:t>
    </dgm:pt>
    <dgm:pt modelId="{B8EA4B0F-88C7-3046-BE87-706644201484}" type="sibTrans" cxnId="{EAF10B6B-3FAD-9243-8945-F96B057BA58C}">
      <dgm:prSet/>
      <dgm:spPr/>
      <dgm:t>
        <a:bodyPr/>
        <a:lstStyle/>
        <a:p>
          <a:endParaRPr lang="en-US"/>
        </a:p>
      </dgm:t>
    </dgm:pt>
    <dgm:pt modelId="{7AFDDD02-3AFE-1A4B-9E5A-D244AD099772}">
      <dgm:prSet phldrT="[Text]"/>
      <dgm:spPr/>
      <dgm:t>
        <a:bodyPr/>
        <a:lstStyle/>
        <a:p>
          <a:r>
            <a:rPr lang="en-US" dirty="0" err="1" smtClean="0"/>
            <a:t>Webmap</a:t>
          </a:r>
          <a:r>
            <a:rPr lang="en-US" dirty="0" smtClean="0"/>
            <a:t> Item</a:t>
          </a:r>
        </a:p>
      </dgm:t>
    </dgm:pt>
    <dgm:pt modelId="{305B4CA5-14B4-0F40-AC42-F032DAEC1870}" type="parTrans" cxnId="{D140C763-745F-3240-9892-6C34179C69BE}">
      <dgm:prSet/>
      <dgm:spPr/>
      <dgm:t>
        <a:bodyPr/>
        <a:lstStyle/>
        <a:p>
          <a:endParaRPr lang="en-US"/>
        </a:p>
      </dgm:t>
    </dgm:pt>
    <dgm:pt modelId="{D6A1AD1D-8F9E-3544-8B9A-F91B5F3454B5}" type="sibTrans" cxnId="{D140C763-745F-3240-9892-6C34179C69BE}">
      <dgm:prSet/>
      <dgm:spPr/>
      <dgm:t>
        <a:bodyPr/>
        <a:lstStyle/>
        <a:p>
          <a:endParaRPr lang="en-US"/>
        </a:p>
      </dgm:t>
    </dgm:pt>
    <dgm:pt modelId="{D741E95A-2069-9E49-9C00-8EC221C62545}">
      <dgm:prSet/>
      <dgm:spPr/>
      <dgm:t>
        <a:bodyPr/>
        <a:lstStyle/>
        <a:p>
          <a:r>
            <a:rPr lang="en-US" dirty="0" smtClean="0"/>
            <a:t>Group Info</a:t>
          </a:r>
          <a:endParaRPr lang="en-US" dirty="0"/>
        </a:p>
      </dgm:t>
    </dgm:pt>
    <dgm:pt modelId="{58B7CA81-747D-B746-8E7B-A5AD757BF59E}" type="parTrans" cxnId="{10B26848-1A59-5342-9516-046AB0BBA0DE}">
      <dgm:prSet/>
      <dgm:spPr/>
      <dgm:t>
        <a:bodyPr/>
        <a:lstStyle/>
        <a:p>
          <a:endParaRPr lang="en-US"/>
        </a:p>
      </dgm:t>
    </dgm:pt>
    <dgm:pt modelId="{BD66332A-6343-6A45-A9FF-46B266778924}" type="sibTrans" cxnId="{10B26848-1A59-5342-9516-046AB0BBA0DE}">
      <dgm:prSet/>
      <dgm:spPr/>
      <dgm:t>
        <a:bodyPr/>
        <a:lstStyle/>
        <a:p>
          <a:endParaRPr lang="en-US"/>
        </a:p>
      </dgm:t>
    </dgm:pt>
    <dgm:pt modelId="{329A3AF0-D1E6-EB41-AF92-D51A1EDCE4A8}">
      <dgm:prSet/>
      <dgm:spPr/>
      <dgm:t>
        <a:bodyPr/>
        <a:lstStyle/>
        <a:p>
          <a:r>
            <a:rPr lang="en-US" dirty="0" smtClean="0"/>
            <a:t>Group Items</a:t>
          </a:r>
          <a:endParaRPr lang="en-US" dirty="0"/>
        </a:p>
      </dgm:t>
    </dgm:pt>
    <dgm:pt modelId="{9442748A-E4B1-614E-B891-AACE0AA0B94D}" type="parTrans" cxnId="{25829A93-9407-DA4D-8C1D-77CA1B2DC8E6}">
      <dgm:prSet/>
      <dgm:spPr/>
      <dgm:t>
        <a:bodyPr/>
        <a:lstStyle/>
        <a:p>
          <a:endParaRPr lang="en-US"/>
        </a:p>
      </dgm:t>
    </dgm:pt>
    <dgm:pt modelId="{B5EFCF2A-44E0-C44D-901B-D82A36C51673}" type="sibTrans" cxnId="{25829A93-9407-DA4D-8C1D-77CA1B2DC8E6}">
      <dgm:prSet/>
      <dgm:spPr/>
      <dgm:t>
        <a:bodyPr/>
        <a:lstStyle/>
        <a:p>
          <a:endParaRPr lang="en-US"/>
        </a:p>
      </dgm:t>
    </dgm:pt>
    <dgm:pt modelId="{7C8A6384-C5ED-D349-BBDC-4A3788752C37}">
      <dgm:prSet/>
      <dgm:spPr/>
      <dgm:t>
        <a:bodyPr/>
        <a:lstStyle/>
        <a:p>
          <a:r>
            <a:rPr lang="en-US" dirty="0" smtClean="0"/>
            <a:t>Initialize</a:t>
          </a:r>
          <a:endParaRPr lang="en-US" dirty="0"/>
        </a:p>
      </dgm:t>
    </dgm:pt>
    <dgm:pt modelId="{BE09C12F-DCBA-244A-8F95-2DE77952F1C0}" type="parTrans" cxnId="{8432109C-0835-9E4E-8F12-06AEE1D2DF7C}">
      <dgm:prSet/>
      <dgm:spPr/>
      <dgm:t>
        <a:bodyPr/>
        <a:lstStyle/>
        <a:p>
          <a:endParaRPr lang="en-US"/>
        </a:p>
      </dgm:t>
    </dgm:pt>
    <dgm:pt modelId="{F9AEB661-B5F1-0C4A-87E4-1F00512A301B}" type="sibTrans" cxnId="{8432109C-0835-9E4E-8F12-06AEE1D2DF7C}">
      <dgm:prSet/>
      <dgm:spPr/>
      <dgm:t>
        <a:bodyPr/>
        <a:lstStyle/>
        <a:p>
          <a:endParaRPr lang="en-US"/>
        </a:p>
      </dgm:t>
    </dgm:pt>
    <dgm:pt modelId="{EA72084F-3808-2441-94BE-EEFCF92DE97A}">
      <dgm:prSet/>
      <dgm:spPr/>
      <dgm:t>
        <a:bodyPr/>
        <a:lstStyle/>
        <a:p>
          <a:r>
            <a:rPr lang="en-US" dirty="0" smtClean="0"/>
            <a:t>Proxy</a:t>
          </a:r>
          <a:endParaRPr lang="en-US" dirty="0"/>
        </a:p>
      </dgm:t>
    </dgm:pt>
    <dgm:pt modelId="{DC2DF096-99F9-854D-8BDD-73F5EFD7F3D7}" type="parTrans" cxnId="{0B9E15B7-0AFD-BF44-AF82-3AB9E52E7836}">
      <dgm:prSet/>
      <dgm:spPr/>
      <dgm:t>
        <a:bodyPr/>
        <a:lstStyle/>
        <a:p>
          <a:endParaRPr lang="en-US"/>
        </a:p>
      </dgm:t>
    </dgm:pt>
    <dgm:pt modelId="{78FB7EC6-31BC-2F42-B777-EFBA8F2FC35D}" type="sibTrans" cxnId="{0B9E15B7-0AFD-BF44-AF82-3AB9E52E7836}">
      <dgm:prSet/>
      <dgm:spPr/>
      <dgm:t>
        <a:bodyPr/>
        <a:lstStyle/>
        <a:p>
          <a:endParaRPr lang="en-US"/>
        </a:p>
      </dgm:t>
    </dgm:pt>
    <dgm:pt modelId="{38F1C970-EB5D-AE40-827D-3E3353887D9F}">
      <dgm:prSet/>
      <dgm:spPr/>
      <dgm:t>
        <a:bodyPr/>
        <a:lstStyle/>
        <a:p>
          <a:r>
            <a:rPr lang="en-US" dirty="0" smtClean="0"/>
            <a:t>Host URL</a:t>
          </a:r>
          <a:endParaRPr lang="en-US" dirty="0"/>
        </a:p>
      </dgm:t>
    </dgm:pt>
    <dgm:pt modelId="{F2E20F2A-D9FC-AC44-A675-F67DAC901EFF}" type="parTrans" cxnId="{48E0B96F-4792-9C44-998A-3307194D68A8}">
      <dgm:prSet/>
      <dgm:spPr/>
      <dgm:t>
        <a:bodyPr/>
        <a:lstStyle/>
        <a:p>
          <a:endParaRPr lang="en-US"/>
        </a:p>
      </dgm:t>
    </dgm:pt>
    <dgm:pt modelId="{C94F8DBE-849A-8F4F-A044-9427D1C3D2B2}" type="sibTrans" cxnId="{48E0B96F-4792-9C44-998A-3307194D68A8}">
      <dgm:prSet/>
      <dgm:spPr/>
      <dgm:t>
        <a:bodyPr/>
        <a:lstStyle/>
        <a:p>
          <a:endParaRPr lang="en-US"/>
        </a:p>
      </dgm:t>
    </dgm:pt>
    <dgm:pt modelId="{3AD685FE-A213-0741-A1F7-8C1B5BB9FBF1}">
      <dgm:prSet/>
      <dgm:spPr/>
      <dgm:t>
        <a:bodyPr/>
        <a:lstStyle/>
        <a:p>
          <a:r>
            <a:rPr lang="en-US" dirty="0" smtClean="0"/>
            <a:t>Finish Up</a:t>
          </a:r>
          <a:endParaRPr lang="en-US" dirty="0"/>
        </a:p>
      </dgm:t>
    </dgm:pt>
    <dgm:pt modelId="{49D2BCAD-053F-B54B-B76A-2D1C3B5B748C}" type="parTrans" cxnId="{61CF5A40-1B45-E043-980B-8EB4CDBC65C7}">
      <dgm:prSet/>
      <dgm:spPr/>
      <dgm:t>
        <a:bodyPr/>
        <a:lstStyle/>
        <a:p>
          <a:endParaRPr lang="en-US"/>
        </a:p>
      </dgm:t>
    </dgm:pt>
    <dgm:pt modelId="{09EF7297-789B-B245-BC3A-6CF8A6976F38}" type="sibTrans" cxnId="{61CF5A40-1B45-E043-980B-8EB4CDBC65C7}">
      <dgm:prSet/>
      <dgm:spPr/>
      <dgm:t>
        <a:bodyPr/>
        <a:lstStyle/>
        <a:p>
          <a:endParaRPr lang="en-US"/>
        </a:p>
      </dgm:t>
    </dgm:pt>
    <dgm:pt modelId="{698B7B9A-5BB8-8C47-8FA2-A74A093B5185}">
      <dgm:prSet/>
      <dgm:spPr/>
      <dgm:t>
        <a:bodyPr/>
        <a:lstStyle/>
        <a:p>
          <a:r>
            <a:rPr lang="en-US" dirty="0" smtClean="0"/>
            <a:t>Geometry Service</a:t>
          </a:r>
          <a:endParaRPr lang="en-US" dirty="0"/>
        </a:p>
      </dgm:t>
    </dgm:pt>
    <dgm:pt modelId="{D1FBDB4A-E62F-A84A-A4B2-31CB7BA2D5F2}" type="parTrans" cxnId="{147E459B-4A7D-ED4A-9D9B-AC2377614CA1}">
      <dgm:prSet/>
      <dgm:spPr/>
      <dgm:t>
        <a:bodyPr/>
        <a:lstStyle/>
        <a:p>
          <a:endParaRPr lang="en-US"/>
        </a:p>
      </dgm:t>
    </dgm:pt>
    <dgm:pt modelId="{8A531702-51DB-9D40-AF8F-2563BA282A3D}" type="sibTrans" cxnId="{147E459B-4A7D-ED4A-9D9B-AC2377614CA1}">
      <dgm:prSet/>
      <dgm:spPr/>
      <dgm:t>
        <a:bodyPr/>
        <a:lstStyle/>
        <a:p>
          <a:endParaRPr lang="en-US"/>
        </a:p>
      </dgm:t>
    </dgm:pt>
    <dgm:pt modelId="{817DD736-E0CE-7842-A207-EFA6367A9664}">
      <dgm:prSet/>
      <dgm:spPr/>
      <dgm:t>
        <a:bodyPr/>
        <a:lstStyle/>
        <a:p>
          <a:r>
            <a:rPr lang="en-US" dirty="0" smtClean="0"/>
            <a:t>Application Extent</a:t>
          </a:r>
          <a:endParaRPr lang="en-US" dirty="0"/>
        </a:p>
      </dgm:t>
    </dgm:pt>
    <dgm:pt modelId="{47246AA7-35B9-8B43-B585-D5200711227C}" type="parTrans" cxnId="{AE5D47BC-F1A2-0647-9E6F-BC7AFFB7757D}">
      <dgm:prSet/>
      <dgm:spPr/>
      <dgm:t>
        <a:bodyPr/>
        <a:lstStyle/>
        <a:p>
          <a:endParaRPr lang="en-US"/>
        </a:p>
      </dgm:t>
    </dgm:pt>
    <dgm:pt modelId="{36B1E867-7BF8-CB48-A065-DC21C4A34028}" type="sibTrans" cxnId="{AE5D47BC-F1A2-0647-9E6F-BC7AFFB7757D}">
      <dgm:prSet/>
      <dgm:spPr/>
      <dgm:t>
        <a:bodyPr/>
        <a:lstStyle/>
        <a:p>
          <a:endParaRPr lang="en-US"/>
        </a:p>
      </dgm:t>
    </dgm:pt>
    <dgm:pt modelId="{D0A01783-5F35-DB4A-B337-DD00B60FDF61}">
      <dgm:prSet/>
      <dgm:spPr/>
      <dgm:t>
        <a:bodyPr/>
        <a:lstStyle/>
        <a:p>
          <a:r>
            <a:rPr lang="en-US" dirty="0" smtClean="0"/>
            <a:t>Signed-in status</a:t>
          </a:r>
          <a:endParaRPr lang="en-US" dirty="0"/>
        </a:p>
      </dgm:t>
    </dgm:pt>
    <dgm:pt modelId="{471541A4-ED21-AD4C-AEF3-1479B1D72EAC}" type="parTrans" cxnId="{A96725CE-BB07-B745-9A19-C73F046EF690}">
      <dgm:prSet/>
      <dgm:spPr/>
      <dgm:t>
        <a:bodyPr/>
        <a:lstStyle/>
        <a:p>
          <a:endParaRPr lang="en-US"/>
        </a:p>
      </dgm:t>
    </dgm:pt>
    <dgm:pt modelId="{B9F962A3-30DB-5A4E-815F-CBAEBD4684E4}" type="sibTrans" cxnId="{A96725CE-BB07-B745-9A19-C73F046EF690}">
      <dgm:prSet/>
      <dgm:spPr/>
      <dgm:t>
        <a:bodyPr/>
        <a:lstStyle/>
        <a:p>
          <a:endParaRPr lang="en-US"/>
        </a:p>
      </dgm:t>
    </dgm:pt>
    <dgm:pt modelId="{6CB31142-5EF1-D343-AA3A-1696A47FAB7A}" type="pres">
      <dgm:prSet presAssocID="{08E54ECB-9517-A345-A1A6-FCB13B1D9F7A}" presName="Name0" presStyleCnt="0">
        <dgm:presLayoutVars>
          <dgm:dir/>
          <dgm:resizeHandles val="exact"/>
        </dgm:presLayoutVars>
      </dgm:prSet>
      <dgm:spPr/>
    </dgm:pt>
    <dgm:pt modelId="{89C3E660-7837-0541-9431-3AFCAC771FE2}" type="pres">
      <dgm:prSet presAssocID="{7C8A6384-C5ED-D349-BBDC-4A3788752C37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1FA075-84CC-554C-8FBD-86C2243AB7A6}" type="pres">
      <dgm:prSet presAssocID="{F9AEB661-B5F1-0C4A-87E4-1F00512A301B}" presName="sibTrans" presStyleLbl="sibTrans2D1" presStyleIdx="0" presStyleCnt="4"/>
      <dgm:spPr/>
      <dgm:t>
        <a:bodyPr/>
        <a:lstStyle/>
        <a:p>
          <a:endParaRPr lang="en-US"/>
        </a:p>
      </dgm:t>
    </dgm:pt>
    <dgm:pt modelId="{4EA3ACDE-6BD6-8D44-BAAB-9591D3C3CBA5}" type="pres">
      <dgm:prSet presAssocID="{F9AEB661-B5F1-0C4A-87E4-1F00512A301B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2C5E49C2-67BA-C04A-B93E-53C81992EB48}" type="pres">
      <dgm:prSet presAssocID="{ACED6185-D1EA-E841-94D0-FA658C08E905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B8A148-9838-2842-AA8F-AAB39540FFF4}" type="pres">
      <dgm:prSet presAssocID="{2FCDBDCD-D88E-E343-B9C1-7FBF0C85508B}" presName="sibTrans" presStyleLbl="sibTrans2D1" presStyleIdx="1" presStyleCnt="4"/>
      <dgm:spPr/>
      <dgm:t>
        <a:bodyPr/>
        <a:lstStyle/>
        <a:p>
          <a:endParaRPr lang="en-US"/>
        </a:p>
      </dgm:t>
    </dgm:pt>
    <dgm:pt modelId="{14E49438-9D77-8F46-9C69-C00DF8EB107F}" type="pres">
      <dgm:prSet presAssocID="{2FCDBDCD-D88E-E343-B9C1-7FBF0C85508B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1A110707-564F-8949-BA63-EFB62FE4A89A}" type="pres">
      <dgm:prSet presAssocID="{084BD119-9D83-0C42-AF16-BF9B1F0889B2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BB7E4-563E-8B47-87CF-5C66BB3E1766}" type="pres">
      <dgm:prSet presAssocID="{462AB36D-E1B3-6147-AFCB-A2C449E5C2DB}" presName="sibTrans" presStyleLbl="sibTrans2D1" presStyleIdx="2" presStyleCnt="4"/>
      <dgm:spPr/>
      <dgm:t>
        <a:bodyPr/>
        <a:lstStyle/>
        <a:p>
          <a:endParaRPr lang="en-US"/>
        </a:p>
      </dgm:t>
    </dgm:pt>
    <dgm:pt modelId="{BE25B0AC-AB8F-1048-B676-1B6F35D3151A}" type="pres">
      <dgm:prSet presAssocID="{462AB36D-E1B3-6147-AFCB-A2C449E5C2DB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4A8E0414-497C-F54A-AE02-48206D011499}" type="pres">
      <dgm:prSet presAssocID="{2AA78337-0235-DA48-A96D-081D3368F6BF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A6AFF8-01FB-574D-A406-4817CC5DEECD}" type="pres">
      <dgm:prSet presAssocID="{CE562522-21D6-B040-843A-26C246D957D9}" presName="sibTrans" presStyleLbl="sibTrans2D1" presStyleIdx="3" presStyleCnt="4"/>
      <dgm:spPr/>
      <dgm:t>
        <a:bodyPr/>
        <a:lstStyle/>
        <a:p>
          <a:endParaRPr lang="en-US"/>
        </a:p>
      </dgm:t>
    </dgm:pt>
    <dgm:pt modelId="{0692C0CE-CD73-B242-A4C1-1E3A6E1E5F9D}" type="pres">
      <dgm:prSet presAssocID="{CE562522-21D6-B040-843A-26C246D957D9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4FF5F294-AAD0-8348-AA10-99638F8857AF}" type="pres">
      <dgm:prSet presAssocID="{3AD685FE-A213-0741-A1F7-8C1B5BB9FBF1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1658F12-F0AB-7147-9A49-02B3F188DE71}" type="presOf" srcId="{D0A01783-5F35-DB4A-B337-DD00B60FDF61}" destId="{2C5E49C2-67BA-C04A-B93E-53C81992EB48}" srcOrd="0" destOrd="1" presId="urn:microsoft.com/office/officeart/2005/8/layout/process1"/>
    <dgm:cxn modelId="{1145000F-D077-1449-A561-2E7E09AD36A5}" type="presOf" srcId="{BA40BBC7-D7D6-A24F-B210-1CD6732D8D1B}" destId="{1A110707-564F-8949-BA63-EFB62FE4A89A}" srcOrd="0" destOrd="3" presId="urn:microsoft.com/office/officeart/2005/8/layout/process1"/>
    <dgm:cxn modelId="{25829A93-9407-DA4D-8C1D-77CA1B2DC8E6}" srcId="{2AA78337-0235-DA48-A96D-081D3368F6BF}" destId="{329A3AF0-D1E6-EB41-AF92-D51A1EDCE4A8}" srcOrd="2" destOrd="0" parTransId="{9442748A-E4B1-614E-B891-AACE0AA0B94D}" sibTransId="{B5EFCF2A-44E0-C44D-901B-D82A36C51673}"/>
    <dgm:cxn modelId="{640AD664-5C5A-F34B-95A8-560E52F5266D}" type="presOf" srcId="{A7B02B15-D9C1-2745-9F3A-A4C4B7AF1050}" destId="{1A110707-564F-8949-BA63-EFB62FE4A89A}" srcOrd="0" destOrd="2" presId="urn:microsoft.com/office/officeart/2005/8/layout/process1"/>
    <dgm:cxn modelId="{22E7E96A-6AB8-7C47-BDD1-2F89B7BB9ED5}" srcId="{08E54ECB-9517-A345-A1A6-FCB13B1D9F7A}" destId="{084BD119-9D83-0C42-AF16-BF9B1F0889B2}" srcOrd="2" destOrd="0" parTransId="{D587217C-2A83-1548-883E-2EFBFF3AE070}" sibTransId="{462AB36D-E1B3-6147-AFCB-A2C449E5C2DB}"/>
    <dgm:cxn modelId="{D18BDB01-039C-4443-8266-99F1151B2206}" type="presOf" srcId="{2FCDBDCD-D88E-E343-B9C1-7FBF0C85508B}" destId="{44B8A148-9838-2842-AA8F-AAB39540FFF4}" srcOrd="0" destOrd="0" presId="urn:microsoft.com/office/officeart/2005/8/layout/process1"/>
    <dgm:cxn modelId="{D58EEAFF-9ACA-7049-A855-4A91790746CB}" srcId="{084BD119-9D83-0C42-AF16-BF9B1F0889B2}" destId="{A7B02B15-D9C1-2745-9F3A-A4C4B7AF1050}" srcOrd="1" destOrd="0" parTransId="{C20502A7-32D7-D541-8A28-6D63BDE543D6}" sibTransId="{0FE0E021-A145-D74C-8148-0E4BFE4EC653}"/>
    <dgm:cxn modelId="{D140C763-745F-3240-9892-6C34179C69BE}" srcId="{2AA78337-0235-DA48-A96D-081D3368F6BF}" destId="{7AFDDD02-3AFE-1A4B-9E5A-D244AD099772}" srcOrd="0" destOrd="0" parTransId="{305B4CA5-14B4-0F40-AC42-F032DAEC1870}" sibTransId="{D6A1AD1D-8F9E-3544-8B9A-F91B5F3454B5}"/>
    <dgm:cxn modelId="{31F0BF6D-F019-C142-8531-27CEECC7C766}" type="presOf" srcId="{817DD736-E0CE-7842-A207-EFA6367A9664}" destId="{4FF5F294-AAD0-8348-AA10-99638F8857AF}" srcOrd="0" destOrd="2" presId="urn:microsoft.com/office/officeart/2005/8/layout/process1"/>
    <dgm:cxn modelId="{61CF5A40-1B45-E043-980B-8EB4CDBC65C7}" srcId="{08E54ECB-9517-A345-A1A6-FCB13B1D9F7A}" destId="{3AD685FE-A213-0741-A1F7-8C1B5BB9FBF1}" srcOrd="4" destOrd="0" parTransId="{49D2BCAD-053F-B54B-B76A-2D1C3B5B748C}" sibTransId="{09EF7297-789B-B245-BC3A-6CF8A6976F38}"/>
    <dgm:cxn modelId="{91E417F1-B638-E24B-AA36-054D4DD0B4B4}" type="presOf" srcId="{084BD119-9D83-0C42-AF16-BF9B1F0889B2}" destId="{1A110707-564F-8949-BA63-EFB62FE4A89A}" srcOrd="0" destOrd="0" presId="urn:microsoft.com/office/officeart/2005/8/layout/process1"/>
    <dgm:cxn modelId="{F00B45E0-1087-CD46-B21B-5A621AF5BFFE}" type="presOf" srcId="{462AB36D-E1B3-6147-AFCB-A2C449E5C2DB}" destId="{D87BB7E4-563E-8B47-87CF-5C66BB3E1766}" srcOrd="0" destOrd="0" presId="urn:microsoft.com/office/officeart/2005/8/layout/process1"/>
    <dgm:cxn modelId="{EFAA6F3D-C8B4-1241-9CB4-F264D4420303}" type="presOf" srcId="{F9AEB661-B5F1-0C4A-87E4-1F00512A301B}" destId="{4EA3ACDE-6BD6-8D44-BAAB-9591D3C3CBA5}" srcOrd="1" destOrd="0" presId="urn:microsoft.com/office/officeart/2005/8/layout/process1"/>
    <dgm:cxn modelId="{EAF10B6B-3FAD-9243-8945-F96B057BA58C}" srcId="{084BD119-9D83-0C42-AF16-BF9B1F0889B2}" destId="{BA40BBC7-D7D6-A24F-B210-1CD6732D8D1B}" srcOrd="2" destOrd="0" parTransId="{1324E05F-B49B-D24E-BBA8-BA1DED0A8A71}" sibTransId="{B8EA4B0F-88C7-3046-BE87-706644201484}"/>
    <dgm:cxn modelId="{66436DA7-35D3-2E4F-B3AE-FBFD4CC38BD5}" type="presOf" srcId="{7C8A6384-C5ED-D349-BBDC-4A3788752C37}" destId="{89C3E660-7837-0541-9431-3AFCAC771FE2}" srcOrd="0" destOrd="0" presId="urn:microsoft.com/office/officeart/2005/8/layout/process1"/>
    <dgm:cxn modelId="{C80C847A-47F5-B54C-A1AD-E88D31B31E16}" type="presOf" srcId="{91D3E728-E422-1849-B6A1-54C1499177B7}" destId="{1A110707-564F-8949-BA63-EFB62FE4A89A}" srcOrd="0" destOrd="1" presId="urn:microsoft.com/office/officeart/2005/8/layout/process1"/>
    <dgm:cxn modelId="{994E5D44-1D7C-6042-AAF0-E28AF2E50B3B}" type="presOf" srcId="{D741E95A-2069-9E49-9C00-8EC221C62545}" destId="{4A8E0414-497C-F54A-AE02-48206D011499}" srcOrd="0" destOrd="2" presId="urn:microsoft.com/office/officeart/2005/8/layout/process1"/>
    <dgm:cxn modelId="{D66A9973-2F3D-5949-B8E9-02BE26CB01E1}" type="presOf" srcId="{CE562522-21D6-B040-843A-26C246D957D9}" destId="{7BA6AFF8-01FB-574D-A406-4817CC5DEECD}" srcOrd="0" destOrd="0" presId="urn:microsoft.com/office/officeart/2005/8/layout/process1"/>
    <dgm:cxn modelId="{6494FBBA-F205-A347-A2D9-392172CA5512}" type="presOf" srcId="{38F1C970-EB5D-AE40-827D-3E3353887D9F}" destId="{89C3E660-7837-0541-9431-3AFCAC771FE2}" srcOrd="0" destOrd="2" presId="urn:microsoft.com/office/officeart/2005/8/layout/process1"/>
    <dgm:cxn modelId="{10B26848-1A59-5342-9516-046AB0BBA0DE}" srcId="{2AA78337-0235-DA48-A96D-081D3368F6BF}" destId="{D741E95A-2069-9E49-9C00-8EC221C62545}" srcOrd="1" destOrd="0" parTransId="{58B7CA81-747D-B746-8E7B-A5AD757BF59E}" sibTransId="{BD66332A-6343-6A45-A9FF-46B266778924}"/>
    <dgm:cxn modelId="{DAFDC687-7A05-8D4E-A812-508D9581B846}" type="presOf" srcId="{329A3AF0-D1E6-EB41-AF92-D51A1EDCE4A8}" destId="{4A8E0414-497C-F54A-AE02-48206D011499}" srcOrd="0" destOrd="3" presId="urn:microsoft.com/office/officeart/2005/8/layout/process1"/>
    <dgm:cxn modelId="{CE349B11-E92A-6C42-91F1-97E1DBC1B085}" type="presOf" srcId="{ACED6185-D1EA-E841-94D0-FA658C08E905}" destId="{2C5E49C2-67BA-C04A-B93E-53C81992EB48}" srcOrd="0" destOrd="0" presId="urn:microsoft.com/office/officeart/2005/8/layout/process1"/>
    <dgm:cxn modelId="{C1975595-0067-2644-AAD4-48ECBFC78036}" type="presOf" srcId="{462AB36D-E1B3-6147-AFCB-A2C449E5C2DB}" destId="{BE25B0AC-AB8F-1048-B676-1B6F35D3151A}" srcOrd="1" destOrd="0" presId="urn:microsoft.com/office/officeart/2005/8/layout/process1"/>
    <dgm:cxn modelId="{1DAAF1C6-7028-524E-81BA-4822BB70D615}" type="presOf" srcId="{698B7B9A-5BB8-8C47-8FA2-A74A093B5185}" destId="{4FF5F294-AAD0-8348-AA10-99638F8857AF}" srcOrd="0" destOrd="1" presId="urn:microsoft.com/office/officeart/2005/8/layout/process1"/>
    <dgm:cxn modelId="{147E459B-4A7D-ED4A-9D9B-AC2377614CA1}" srcId="{3AD685FE-A213-0741-A1F7-8C1B5BB9FBF1}" destId="{698B7B9A-5BB8-8C47-8FA2-A74A093B5185}" srcOrd="0" destOrd="0" parTransId="{D1FBDB4A-E62F-A84A-A4B2-31CB7BA2D5F2}" sibTransId="{8A531702-51DB-9D40-AF8F-2563BA282A3D}"/>
    <dgm:cxn modelId="{A25E8039-61D5-A04F-BFC4-68080B3F8A6C}" type="presOf" srcId="{7AFDDD02-3AFE-1A4B-9E5A-D244AD099772}" destId="{4A8E0414-497C-F54A-AE02-48206D011499}" srcOrd="0" destOrd="1" presId="urn:microsoft.com/office/officeart/2005/8/layout/process1"/>
    <dgm:cxn modelId="{58C626AA-451F-2946-AD52-982FED2CF593}" type="presOf" srcId="{B26318ED-3C47-5C4D-BD56-61C084BE69A2}" destId="{1A110707-564F-8949-BA63-EFB62FE4A89A}" srcOrd="0" destOrd="4" presId="urn:microsoft.com/office/officeart/2005/8/layout/process1"/>
    <dgm:cxn modelId="{52249541-3D56-2446-9AC2-07CCF5BE9B54}" srcId="{084BD119-9D83-0C42-AF16-BF9B1F0889B2}" destId="{B26318ED-3C47-5C4D-BD56-61C084BE69A2}" srcOrd="3" destOrd="0" parTransId="{A8A0C006-2C7A-9142-B715-6EDD0A1DF2EC}" sibTransId="{C3697F98-0013-E14A-BECA-517511B24A38}"/>
    <dgm:cxn modelId="{EDA95212-C766-A84E-A34E-4BAB0A288DD7}" type="presOf" srcId="{2AA78337-0235-DA48-A96D-081D3368F6BF}" destId="{4A8E0414-497C-F54A-AE02-48206D011499}" srcOrd="0" destOrd="0" presId="urn:microsoft.com/office/officeart/2005/8/layout/process1"/>
    <dgm:cxn modelId="{B93C7A09-1505-FE4B-B72B-C2C41E844FAF}" type="presOf" srcId="{F9AEB661-B5F1-0C4A-87E4-1F00512A301B}" destId="{C51FA075-84CC-554C-8FBD-86C2243AB7A6}" srcOrd="0" destOrd="0" presId="urn:microsoft.com/office/officeart/2005/8/layout/process1"/>
    <dgm:cxn modelId="{A96725CE-BB07-B745-9A19-C73F046EF690}" srcId="{ACED6185-D1EA-E841-94D0-FA658C08E905}" destId="{D0A01783-5F35-DB4A-B337-DD00B60FDF61}" srcOrd="0" destOrd="0" parTransId="{471541A4-ED21-AD4C-AEF3-1479B1D72EAC}" sibTransId="{B9F962A3-30DB-5A4E-815F-CBAEBD4684E4}"/>
    <dgm:cxn modelId="{AE5D47BC-F1A2-0647-9E6F-BC7AFFB7757D}" srcId="{3AD685FE-A213-0741-A1F7-8C1B5BB9FBF1}" destId="{817DD736-E0CE-7842-A207-EFA6367A9664}" srcOrd="1" destOrd="0" parTransId="{47246AA7-35B9-8B43-B585-D5200711227C}" sibTransId="{36B1E867-7BF8-CB48-A065-DC21C4A34028}"/>
    <dgm:cxn modelId="{6E63EB63-DF3D-484B-BF70-22EC2E0A49A0}" type="presOf" srcId="{08E54ECB-9517-A345-A1A6-FCB13B1D9F7A}" destId="{6CB31142-5EF1-D343-AA3A-1696A47FAB7A}" srcOrd="0" destOrd="0" presId="urn:microsoft.com/office/officeart/2005/8/layout/process1"/>
    <dgm:cxn modelId="{374C3C5B-21D7-3145-8EBC-8987F77D85F3}" type="presOf" srcId="{CE562522-21D6-B040-843A-26C246D957D9}" destId="{0692C0CE-CD73-B242-A4C1-1E3A6E1E5F9D}" srcOrd="1" destOrd="0" presId="urn:microsoft.com/office/officeart/2005/8/layout/process1"/>
    <dgm:cxn modelId="{8432109C-0835-9E4E-8F12-06AEE1D2DF7C}" srcId="{08E54ECB-9517-A345-A1A6-FCB13B1D9F7A}" destId="{7C8A6384-C5ED-D349-BBDC-4A3788752C37}" srcOrd="0" destOrd="0" parTransId="{BE09C12F-DCBA-244A-8F95-2DE77952F1C0}" sibTransId="{F9AEB661-B5F1-0C4A-87E4-1F00512A301B}"/>
    <dgm:cxn modelId="{7CC3B14F-7226-524F-835C-F6FCE9033AFF}" type="presOf" srcId="{EA72084F-3808-2441-94BE-EEFCF92DE97A}" destId="{89C3E660-7837-0541-9431-3AFCAC771FE2}" srcOrd="0" destOrd="1" presId="urn:microsoft.com/office/officeart/2005/8/layout/process1"/>
    <dgm:cxn modelId="{D3EBB6A5-0608-5644-A857-4F5870E6F172}" type="presOf" srcId="{3AD685FE-A213-0741-A1F7-8C1B5BB9FBF1}" destId="{4FF5F294-AAD0-8348-AA10-99638F8857AF}" srcOrd="0" destOrd="0" presId="urn:microsoft.com/office/officeart/2005/8/layout/process1"/>
    <dgm:cxn modelId="{1A780878-D5AA-8E49-A2D5-9BA6E5DFA51D}" type="presOf" srcId="{2FCDBDCD-D88E-E343-B9C1-7FBF0C85508B}" destId="{14E49438-9D77-8F46-9C69-C00DF8EB107F}" srcOrd="1" destOrd="0" presId="urn:microsoft.com/office/officeart/2005/8/layout/process1"/>
    <dgm:cxn modelId="{C134308A-BB0C-6140-BA41-EC9027CDB4C9}" srcId="{08E54ECB-9517-A345-A1A6-FCB13B1D9F7A}" destId="{ACED6185-D1EA-E841-94D0-FA658C08E905}" srcOrd="1" destOrd="0" parTransId="{7D12F082-A350-9E4C-858E-2675761D3CDB}" sibTransId="{2FCDBDCD-D88E-E343-B9C1-7FBF0C85508B}"/>
    <dgm:cxn modelId="{C74DFA76-8D69-DE40-BEDA-DA28A336032D}" srcId="{08E54ECB-9517-A345-A1A6-FCB13B1D9F7A}" destId="{2AA78337-0235-DA48-A96D-081D3368F6BF}" srcOrd="3" destOrd="0" parTransId="{A56974B8-1563-7646-8C32-4074AC3B63D2}" sibTransId="{CE562522-21D6-B040-843A-26C246D957D9}"/>
    <dgm:cxn modelId="{48E0B96F-4792-9C44-998A-3307194D68A8}" srcId="{7C8A6384-C5ED-D349-BBDC-4A3788752C37}" destId="{38F1C970-EB5D-AE40-827D-3E3353887D9F}" srcOrd="1" destOrd="0" parTransId="{F2E20F2A-D9FC-AC44-A675-F67DAC901EFF}" sibTransId="{C94F8DBE-849A-8F4F-A044-9427D1C3D2B2}"/>
    <dgm:cxn modelId="{0A845884-B5DF-1240-A6AE-576EE1B8E40A}" srcId="{084BD119-9D83-0C42-AF16-BF9B1F0889B2}" destId="{91D3E728-E422-1849-B6A1-54C1499177B7}" srcOrd="0" destOrd="0" parTransId="{856C4676-3ACD-B24A-B525-993221C31617}" sibTransId="{6E9AC3B4-6912-A04A-88FE-6095BBE0C70A}"/>
    <dgm:cxn modelId="{0B9E15B7-0AFD-BF44-AF82-3AB9E52E7836}" srcId="{7C8A6384-C5ED-D349-BBDC-4A3788752C37}" destId="{EA72084F-3808-2441-94BE-EEFCF92DE97A}" srcOrd="0" destOrd="0" parTransId="{DC2DF096-99F9-854D-8BDD-73F5EFD7F3D7}" sibTransId="{78FB7EC6-31BC-2F42-B777-EFBA8F2FC35D}"/>
    <dgm:cxn modelId="{284F23DA-BA30-5B42-ADBD-E8BB7740CC8C}" type="presParOf" srcId="{6CB31142-5EF1-D343-AA3A-1696A47FAB7A}" destId="{89C3E660-7837-0541-9431-3AFCAC771FE2}" srcOrd="0" destOrd="0" presId="urn:microsoft.com/office/officeart/2005/8/layout/process1"/>
    <dgm:cxn modelId="{F3FFF3C6-688B-BA4C-A5EE-E91B8986B8F9}" type="presParOf" srcId="{6CB31142-5EF1-D343-AA3A-1696A47FAB7A}" destId="{C51FA075-84CC-554C-8FBD-86C2243AB7A6}" srcOrd="1" destOrd="0" presId="urn:microsoft.com/office/officeart/2005/8/layout/process1"/>
    <dgm:cxn modelId="{4D9F3114-F484-7840-9875-601A28C13B4E}" type="presParOf" srcId="{C51FA075-84CC-554C-8FBD-86C2243AB7A6}" destId="{4EA3ACDE-6BD6-8D44-BAAB-9591D3C3CBA5}" srcOrd="0" destOrd="0" presId="urn:microsoft.com/office/officeart/2005/8/layout/process1"/>
    <dgm:cxn modelId="{0FF5390A-35D4-6F41-A913-3A9C0576DDA3}" type="presParOf" srcId="{6CB31142-5EF1-D343-AA3A-1696A47FAB7A}" destId="{2C5E49C2-67BA-C04A-B93E-53C81992EB48}" srcOrd="2" destOrd="0" presId="urn:microsoft.com/office/officeart/2005/8/layout/process1"/>
    <dgm:cxn modelId="{92754627-FAF7-5848-86B3-E3DC189ADFBE}" type="presParOf" srcId="{6CB31142-5EF1-D343-AA3A-1696A47FAB7A}" destId="{44B8A148-9838-2842-AA8F-AAB39540FFF4}" srcOrd="3" destOrd="0" presId="urn:microsoft.com/office/officeart/2005/8/layout/process1"/>
    <dgm:cxn modelId="{88D30846-2740-8448-9703-9A49E440ADD0}" type="presParOf" srcId="{44B8A148-9838-2842-AA8F-AAB39540FFF4}" destId="{14E49438-9D77-8F46-9C69-C00DF8EB107F}" srcOrd="0" destOrd="0" presId="urn:microsoft.com/office/officeart/2005/8/layout/process1"/>
    <dgm:cxn modelId="{F45F73D5-6B8F-3443-8735-DD116F3E18A5}" type="presParOf" srcId="{6CB31142-5EF1-D343-AA3A-1696A47FAB7A}" destId="{1A110707-564F-8949-BA63-EFB62FE4A89A}" srcOrd="4" destOrd="0" presId="urn:microsoft.com/office/officeart/2005/8/layout/process1"/>
    <dgm:cxn modelId="{0C8B31E6-3280-6A42-A8A2-8260C3BC895C}" type="presParOf" srcId="{6CB31142-5EF1-D343-AA3A-1696A47FAB7A}" destId="{D87BB7E4-563E-8B47-87CF-5C66BB3E1766}" srcOrd="5" destOrd="0" presId="urn:microsoft.com/office/officeart/2005/8/layout/process1"/>
    <dgm:cxn modelId="{032ECD5A-68C7-7840-B530-046E6AFC1C8C}" type="presParOf" srcId="{D87BB7E4-563E-8B47-87CF-5C66BB3E1766}" destId="{BE25B0AC-AB8F-1048-B676-1B6F35D3151A}" srcOrd="0" destOrd="0" presId="urn:microsoft.com/office/officeart/2005/8/layout/process1"/>
    <dgm:cxn modelId="{C2AB86E3-C21F-5145-8378-34B55AA5E032}" type="presParOf" srcId="{6CB31142-5EF1-D343-AA3A-1696A47FAB7A}" destId="{4A8E0414-497C-F54A-AE02-48206D011499}" srcOrd="6" destOrd="0" presId="urn:microsoft.com/office/officeart/2005/8/layout/process1"/>
    <dgm:cxn modelId="{84B92E07-188F-7546-A49E-CCCCE5395EDD}" type="presParOf" srcId="{6CB31142-5EF1-D343-AA3A-1696A47FAB7A}" destId="{7BA6AFF8-01FB-574D-A406-4817CC5DEECD}" srcOrd="7" destOrd="0" presId="urn:microsoft.com/office/officeart/2005/8/layout/process1"/>
    <dgm:cxn modelId="{42A2747E-DD45-0F42-B45C-204ECD70B197}" type="presParOf" srcId="{7BA6AFF8-01FB-574D-A406-4817CC5DEECD}" destId="{0692C0CE-CD73-B242-A4C1-1E3A6E1E5F9D}" srcOrd="0" destOrd="0" presId="urn:microsoft.com/office/officeart/2005/8/layout/process1"/>
    <dgm:cxn modelId="{9DC8DA32-F198-B64C-BE12-B9E778DF8680}" type="presParOf" srcId="{6CB31142-5EF1-D343-AA3A-1696A47FAB7A}" destId="{4FF5F294-AAD0-8348-AA10-99638F8857A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8E54ECB-9517-A345-A1A6-FCB13B1D9F7A}" type="doc">
      <dgm:prSet loTypeId="urn:microsoft.com/office/officeart/2005/8/layout/process1" loCatId="" qsTypeId="urn:microsoft.com/office/officeart/2005/8/quickstyle/simple1" qsCatId="simple" csTypeId="urn:microsoft.com/office/officeart/2005/8/colors/colorful5" csCatId="colorful" phldr="1"/>
      <dgm:spPr/>
    </dgm:pt>
    <dgm:pt modelId="{2AA78337-0235-DA48-A96D-081D3368F6BF}">
      <dgm:prSet phldrT="[Text]"/>
      <dgm:spPr/>
      <dgm:t>
        <a:bodyPr/>
        <a:lstStyle/>
        <a:p>
          <a:r>
            <a:rPr lang="en-US" dirty="0" smtClean="0"/>
            <a:t>Organization</a:t>
          </a:r>
        </a:p>
        <a:p>
          <a:r>
            <a:rPr lang="en-US" dirty="0" smtClean="0"/>
            <a:t>Settings</a:t>
          </a:r>
          <a:endParaRPr lang="en-US" dirty="0"/>
        </a:p>
      </dgm:t>
    </dgm:pt>
    <dgm:pt modelId="{A56974B8-1563-7646-8C32-4074AC3B63D2}" type="parTrans" cxnId="{C74DFA76-8D69-DE40-BEDA-DA28A336032D}">
      <dgm:prSet/>
      <dgm:spPr/>
      <dgm:t>
        <a:bodyPr/>
        <a:lstStyle/>
        <a:p>
          <a:endParaRPr lang="en-US"/>
        </a:p>
      </dgm:t>
    </dgm:pt>
    <dgm:pt modelId="{CE562522-21D6-B040-843A-26C246D957D9}" type="sibTrans" cxnId="{C74DFA76-8D69-DE40-BEDA-DA28A336032D}">
      <dgm:prSet/>
      <dgm:spPr/>
      <dgm:t>
        <a:bodyPr/>
        <a:lstStyle/>
        <a:p>
          <a:endParaRPr lang="en-US"/>
        </a:p>
      </dgm:t>
    </dgm:pt>
    <dgm:pt modelId="{8EA9C801-76E9-6A48-AB99-8B5612F3CACD}">
      <dgm:prSet phldrT="[Text]"/>
      <dgm:spPr/>
      <dgm:t>
        <a:bodyPr/>
        <a:lstStyle/>
        <a:p>
          <a:r>
            <a:rPr lang="en-US" dirty="0" smtClean="0"/>
            <a:t>URL Parameters</a:t>
          </a:r>
          <a:endParaRPr lang="en-US" dirty="0"/>
        </a:p>
      </dgm:t>
    </dgm:pt>
    <dgm:pt modelId="{03DF6D97-ECF1-304D-8218-417E33B46855}" type="parTrans" cxnId="{84BA78C8-08B5-6743-BA00-C24AEFA14959}">
      <dgm:prSet/>
      <dgm:spPr/>
      <dgm:t>
        <a:bodyPr/>
        <a:lstStyle/>
        <a:p>
          <a:endParaRPr lang="en-US"/>
        </a:p>
      </dgm:t>
    </dgm:pt>
    <dgm:pt modelId="{86357CF9-32CD-CB45-8285-89E41A2404E2}" type="sibTrans" cxnId="{84BA78C8-08B5-6743-BA00-C24AEFA14959}">
      <dgm:prSet/>
      <dgm:spPr/>
      <dgm:t>
        <a:bodyPr/>
        <a:lstStyle/>
        <a:p>
          <a:endParaRPr lang="en-US"/>
        </a:p>
      </dgm:t>
    </dgm:pt>
    <dgm:pt modelId="{F9173228-3A3E-EA49-A3BC-761DC46ABA3A}">
      <dgm:prSet phldrT="[Text]"/>
      <dgm:spPr/>
      <dgm:t>
        <a:bodyPr/>
        <a:lstStyle/>
        <a:p>
          <a:r>
            <a:rPr lang="en-US" dirty="0" smtClean="0"/>
            <a:t>Application</a:t>
          </a:r>
        </a:p>
        <a:p>
          <a:r>
            <a:rPr lang="en-US" dirty="0" smtClean="0"/>
            <a:t>Configuration</a:t>
          </a:r>
          <a:endParaRPr lang="en-US" dirty="0"/>
        </a:p>
      </dgm:t>
    </dgm:pt>
    <dgm:pt modelId="{5060515D-3887-894D-AB41-56E1882B6BFC}" type="parTrans" cxnId="{2B4DC71C-9CBE-B842-9A15-C8E3842F4DC3}">
      <dgm:prSet/>
      <dgm:spPr/>
      <dgm:t>
        <a:bodyPr/>
        <a:lstStyle/>
        <a:p>
          <a:endParaRPr lang="en-US"/>
        </a:p>
      </dgm:t>
    </dgm:pt>
    <dgm:pt modelId="{6CDDC22F-B390-BC4E-B054-CA58445F957A}" type="sibTrans" cxnId="{2B4DC71C-9CBE-B842-9A15-C8E3842F4DC3}">
      <dgm:prSet/>
      <dgm:spPr/>
      <dgm:t>
        <a:bodyPr/>
        <a:lstStyle/>
        <a:p>
          <a:endParaRPr lang="en-US"/>
        </a:p>
      </dgm:t>
    </dgm:pt>
    <dgm:pt modelId="{ACED6185-D1EA-E841-94D0-FA658C08E905}">
      <dgm:prSet/>
      <dgm:spPr/>
      <dgm:t>
        <a:bodyPr/>
        <a:lstStyle/>
        <a:p>
          <a:r>
            <a:rPr lang="en-US" dirty="0" smtClean="0"/>
            <a:t>Default</a:t>
          </a:r>
        </a:p>
        <a:p>
          <a:r>
            <a:rPr lang="en-US" dirty="0" smtClean="0"/>
            <a:t>Configuration</a:t>
          </a:r>
          <a:endParaRPr lang="en-US" dirty="0"/>
        </a:p>
      </dgm:t>
    </dgm:pt>
    <dgm:pt modelId="{7D12F082-A350-9E4C-858E-2675761D3CDB}" type="parTrans" cxnId="{C134308A-BB0C-6140-BA41-EC9027CDB4C9}">
      <dgm:prSet/>
      <dgm:spPr/>
      <dgm:t>
        <a:bodyPr/>
        <a:lstStyle/>
        <a:p>
          <a:endParaRPr lang="en-US"/>
        </a:p>
      </dgm:t>
    </dgm:pt>
    <dgm:pt modelId="{2FCDBDCD-D88E-E343-B9C1-7FBF0C85508B}" type="sibTrans" cxnId="{C134308A-BB0C-6140-BA41-EC9027CDB4C9}">
      <dgm:prSet/>
      <dgm:spPr/>
      <dgm:t>
        <a:bodyPr/>
        <a:lstStyle/>
        <a:p>
          <a:endParaRPr lang="en-US"/>
        </a:p>
      </dgm:t>
    </dgm:pt>
    <dgm:pt modelId="{084BD119-9D83-0C42-AF16-BF9B1F0889B2}">
      <dgm:prSet/>
      <dgm:spPr/>
      <dgm:t>
        <a:bodyPr/>
        <a:lstStyle/>
        <a:p>
          <a:r>
            <a:rPr lang="en-US" dirty="0" smtClean="0"/>
            <a:t>Localization</a:t>
          </a:r>
          <a:endParaRPr lang="en-US" dirty="0"/>
        </a:p>
      </dgm:t>
    </dgm:pt>
    <dgm:pt modelId="{D587217C-2A83-1548-883E-2EFBFF3AE070}" type="parTrans" cxnId="{22E7E96A-6AB8-7C47-BDD1-2F89B7BB9ED5}">
      <dgm:prSet/>
      <dgm:spPr/>
      <dgm:t>
        <a:bodyPr/>
        <a:lstStyle/>
        <a:p>
          <a:endParaRPr lang="en-US"/>
        </a:p>
      </dgm:t>
    </dgm:pt>
    <dgm:pt modelId="{462AB36D-E1B3-6147-AFCB-A2C449E5C2DB}" type="sibTrans" cxnId="{22E7E96A-6AB8-7C47-BDD1-2F89B7BB9ED5}">
      <dgm:prSet/>
      <dgm:spPr/>
      <dgm:t>
        <a:bodyPr/>
        <a:lstStyle/>
        <a:p>
          <a:endParaRPr lang="en-US"/>
        </a:p>
      </dgm:t>
    </dgm:pt>
    <dgm:pt modelId="{B725634D-9612-D143-9B8A-1F4BA8FC94EF}">
      <dgm:prSet/>
      <dgm:spPr/>
      <dgm:t>
        <a:bodyPr/>
        <a:lstStyle/>
        <a:p>
          <a:r>
            <a:rPr lang="en-US" dirty="0" smtClean="0"/>
            <a:t>Group Info</a:t>
          </a:r>
          <a:endParaRPr lang="en-US" dirty="0"/>
        </a:p>
      </dgm:t>
    </dgm:pt>
    <dgm:pt modelId="{16FADB52-14F6-2E4E-AC58-BF34A922F125}" type="parTrans" cxnId="{EF7FBE96-632F-9E43-B51D-4AC43C5CF428}">
      <dgm:prSet/>
      <dgm:spPr/>
      <dgm:t>
        <a:bodyPr/>
        <a:lstStyle/>
        <a:p>
          <a:endParaRPr lang="en-US"/>
        </a:p>
      </dgm:t>
    </dgm:pt>
    <dgm:pt modelId="{8037F5A5-CB5F-C348-9C24-D025F5454818}" type="sibTrans" cxnId="{EF7FBE96-632F-9E43-B51D-4AC43C5CF428}">
      <dgm:prSet/>
      <dgm:spPr/>
      <dgm:t>
        <a:bodyPr/>
        <a:lstStyle/>
        <a:p>
          <a:endParaRPr lang="en-US"/>
        </a:p>
      </dgm:t>
    </dgm:pt>
    <dgm:pt modelId="{BA01AD93-52BD-CC42-890B-2DE72FC01A42}">
      <dgm:prSet/>
      <dgm:spPr/>
      <dgm:t>
        <a:bodyPr/>
        <a:lstStyle/>
        <a:p>
          <a:r>
            <a:rPr lang="en-US" dirty="0" smtClean="0"/>
            <a:t>Group Items</a:t>
          </a:r>
          <a:endParaRPr lang="en-US" dirty="0"/>
        </a:p>
      </dgm:t>
    </dgm:pt>
    <dgm:pt modelId="{40A9AB8F-2863-FD44-83EB-AC2EC30F8ACD}" type="parTrans" cxnId="{66AC96E7-D6B7-E140-88AE-E6A3DBA694C9}">
      <dgm:prSet/>
      <dgm:spPr/>
      <dgm:t>
        <a:bodyPr/>
        <a:lstStyle/>
        <a:p>
          <a:endParaRPr lang="en-US"/>
        </a:p>
      </dgm:t>
    </dgm:pt>
    <dgm:pt modelId="{02D89CA1-D01F-5C43-B577-1FECE3873161}" type="sibTrans" cxnId="{66AC96E7-D6B7-E140-88AE-E6A3DBA694C9}">
      <dgm:prSet/>
      <dgm:spPr/>
      <dgm:t>
        <a:bodyPr/>
        <a:lstStyle/>
        <a:p>
          <a:endParaRPr lang="en-US"/>
        </a:p>
      </dgm:t>
    </dgm:pt>
    <dgm:pt modelId="{6D1F3F87-943C-0848-812A-DDC1880D987F}">
      <dgm:prSet/>
      <dgm:spPr/>
      <dgm:t>
        <a:bodyPr/>
        <a:lstStyle/>
        <a:p>
          <a:r>
            <a:rPr lang="en-US" dirty="0" err="1" smtClean="0"/>
            <a:t>Webmap</a:t>
          </a:r>
          <a:r>
            <a:rPr lang="en-US" dirty="0" smtClean="0"/>
            <a:t> Item</a:t>
          </a:r>
          <a:endParaRPr lang="en-US" dirty="0"/>
        </a:p>
      </dgm:t>
    </dgm:pt>
    <dgm:pt modelId="{4AF3EC19-3E69-254F-939A-43EF8B1BB5B4}" type="parTrans" cxnId="{80688565-53DA-CD48-A5D4-B015FFFDD1D7}">
      <dgm:prSet/>
      <dgm:spPr/>
      <dgm:t>
        <a:bodyPr/>
        <a:lstStyle/>
        <a:p>
          <a:endParaRPr lang="en-US"/>
        </a:p>
      </dgm:t>
    </dgm:pt>
    <dgm:pt modelId="{41B1D054-F0D4-B847-8169-2659FD194CEB}" type="sibTrans" cxnId="{80688565-53DA-CD48-A5D4-B015FFFDD1D7}">
      <dgm:prSet/>
      <dgm:spPr/>
      <dgm:t>
        <a:bodyPr/>
        <a:lstStyle/>
        <a:p>
          <a:endParaRPr lang="en-US"/>
        </a:p>
      </dgm:t>
    </dgm:pt>
    <dgm:pt modelId="{6CB31142-5EF1-D343-AA3A-1696A47FAB7A}" type="pres">
      <dgm:prSet presAssocID="{08E54ECB-9517-A345-A1A6-FCB13B1D9F7A}" presName="Name0" presStyleCnt="0">
        <dgm:presLayoutVars>
          <dgm:dir val="rev"/>
          <dgm:resizeHandles val="exact"/>
        </dgm:presLayoutVars>
      </dgm:prSet>
      <dgm:spPr/>
    </dgm:pt>
    <dgm:pt modelId="{7FB6FC54-5AC3-FF4C-BCA1-537FCB5AF275}" type="pres">
      <dgm:prSet presAssocID="{8EA9C801-76E9-6A48-AB99-8B5612F3CACD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4F042E-B533-444E-AD23-EEC170E9106B}" type="pres">
      <dgm:prSet presAssocID="{86357CF9-32CD-CB45-8285-89E41A2404E2}" presName="sibTrans" presStyleLbl="sibTrans2D1" presStyleIdx="0" presStyleCnt="7"/>
      <dgm:spPr/>
      <dgm:t>
        <a:bodyPr/>
        <a:lstStyle/>
        <a:p>
          <a:endParaRPr lang="en-US"/>
        </a:p>
      </dgm:t>
    </dgm:pt>
    <dgm:pt modelId="{0479FFE0-93F1-8248-ACA9-769C6992DADB}" type="pres">
      <dgm:prSet presAssocID="{86357CF9-32CD-CB45-8285-89E41A2404E2}" presName="connectorText" presStyleLbl="sibTrans2D1" presStyleIdx="0" presStyleCnt="7"/>
      <dgm:spPr/>
      <dgm:t>
        <a:bodyPr/>
        <a:lstStyle/>
        <a:p>
          <a:endParaRPr lang="en-US"/>
        </a:p>
      </dgm:t>
    </dgm:pt>
    <dgm:pt modelId="{87D803E3-EB89-BC47-9037-0610E99B4F6F}" type="pres">
      <dgm:prSet presAssocID="{6D1F3F87-943C-0848-812A-DDC1880D987F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CFA16E-CCDF-644A-9C7E-4482157A7136}" type="pres">
      <dgm:prSet presAssocID="{41B1D054-F0D4-B847-8169-2659FD194CEB}" presName="sibTrans" presStyleLbl="sibTrans2D1" presStyleIdx="1" presStyleCnt="7"/>
      <dgm:spPr/>
      <dgm:t>
        <a:bodyPr/>
        <a:lstStyle/>
        <a:p>
          <a:endParaRPr lang="en-US"/>
        </a:p>
      </dgm:t>
    </dgm:pt>
    <dgm:pt modelId="{17D90017-9F6A-A049-986C-8F506B116FD6}" type="pres">
      <dgm:prSet presAssocID="{41B1D054-F0D4-B847-8169-2659FD194CEB}" presName="connectorText" presStyleLbl="sibTrans2D1" presStyleIdx="1" presStyleCnt="7"/>
      <dgm:spPr/>
      <dgm:t>
        <a:bodyPr/>
        <a:lstStyle/>
        <a:p>
          <a:endParaRPr lang="en-US"/>
        </a:p>
      </dgm:t>
    </dgm:pt>
    <dgm:pt modelId="{4C6D66A1-89C2-5045-9CF6-AE19FF69C2E4}" type="pres">
      <dgm:prSet presAssocID="{BA01AD93-52BD-CC42-890B-2DE72FC01A42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2E1A56-CEEF-1842-B9B3-2F1A14649CBB}" type="pres">
      <dgm:prSet presAssocID="{02D89CA1-D01F-5C43-B577-1FECE3873161}" presName="sibTrans" presStyleLbl="sibTrans2D1" presStyleIdx="2" presStyleCnt="7"/>
      <dgm:spPr/>
      <dgm:t>
        <a:bodyPr/>
        <a:lstStyle/>
        <a:p>
          <a:endParaRPr lang="en-US"/>
        </a:p>
      </dgm:t>
    </dgm:pt>
    <dgm:pt modelId="{B81CB57E-AF36-B841-AFEC-D750065D705E}" type="pres">
      <dgm:prSet presAssocID="{02D89CA1-D01F-5C43-B577-1FECE3873161}" presName="connectorText" presStyleLbl="sibTrans2D1" presStyleIdx="2" presStyleCnt="7"/>
      <dgm:spPr/>
      <dgm:t>
        <a:bodyPr/>
        <a:lstStyle/>
        <a:p>
          <a:endParaRPr lang="en-US"/>
        </a:p>
      </dgm:t>
    </dgm:pt>
    <dgm:pt modelId="{5920BD7D-0322-AB4C-BE49-E37C38368DCC}" type="pres">
      <dgm:prSet presAssocID="{B725634D-9612-D143-9B8A-1F4BA8FC94EF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B64BFB-4A9D-7248-A990-B9ADA5557F79}" type="pres">
      <dgm:prSet presAssocID="{8037F5A5-CB5F-C348-9C24-D025F5454818}" presName="sibTrans" presStyleLbl="sibTrans2D1" presStyleIdx="3" presStyleCnt="7"/>
      <dgm:spPr/>
      <dgm:t>
        <a:bodyPr/>
        <a:lstStyle/>
        <a:p>
          <a:endParaRPr lang="en-US"/>
        </a:p>
      </dgm:t>
    </dgm:pt>
    <dgm:pt modelId="{15B3EA7A-CA85-0B43-89DD-48258819E549}" type="pres">
      <dgm:prSet presAssocID="{8037F5A5-CB5F-C348-9C24-D025F5454818}" presName="connectorText" presStyleLbl="sibTrans2D1" presStyleIdx="3" presStyleCnt="7"/>
      <dgm:spPr/>
      <dgm:t>
        <a:bodyPr/>
        <a:lstStyle/>
        <a:p>
          <a:endParaRPr lang="en-US"/>
        </a:p>
      </dgm:t>
    </dgm:pt>
    <dgm:pt modelId="{08021080-8440-2348-BBF8-2151E19C7BAF}" type="pres">
      <dgm:prSet presAssocID="{F9173228-3A3E-EA49-A3BC-761DC46ABA3A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442D23-0A48-BC4C-BE1C-928FDDFFF2B9}" type="pres">
      <dgm:prSet presAssocID="{6CDDC22F-B390-BC4E-B054-CA58445F957A}" presName="sibTrans" presStyleLbl="sibTrans2D1" presStyleIdx="4" presStyleCnt="7"/>
      <dgm:spPr/>
      <dgm:t>
        <a:bodyPr/>
        <a:lstStyle/>
        <a:p>
          <a:endParaRPr lang="en-US"/>
        </a:p>
      </dgm:t>
    </dgm:pt>
    <dgm:pt modelId="{81C71DB6-4FFD-8D46-A23A-E4547AB2CF14}" type="pres">
      <dgm:prSet presAssocID="{6CDDC22F-B390-BC4E-B054-CA58445F957A}" presName="connectorText" presStyleLbl="sibTrans2D1" presStyleIdx="4" presStyleCnt="7"/>
      <dgm:spPr/>
      <dgm:t>
        <a:bodyPr/>
        <a:lstStyle/>
        <a:p>
          <a:endParaRPr lang="en-US"/>
        </a:p>
      </dgm:t>
    </dgm:pt>
    <dgm:pt modelId="{4A8E0414-497C-F54A-AE02-48206D011499}" type="pres">
      <dgm:prSet presAssocID="{2AA78337-0235-DA48-A96D-081D3368F6BF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A6AFF8-01FB-574D-A406-4817CC5DEECD}" type="pres">
      <dgm:prSet presAssocID="{CE562522-21D6-B040-843A-26C246D957D9}" presName="sibTrans" presStyleLbl="sibTrans2D1" presStyleIdx="5" presStyleCnt="7"/>
      <dgm:spPr/>
      <dgm:t>
        <a:bodyPr/>
        <a:lstStyle/>
        <a:p>
          <a:endParaRPr lang="en-US"/>
        </a:p>
      </dgm:t>
    </dgm:pt>
    <dgm:pt modelId="{0692C0CE-CD73-B242-A4C1-1E3A6E1E5F9D}" type="pres">
      <dgm:prSet presAssocID="{CE562522-21D6-B040-843A-26C246D957D9}" presName="connectorText" presStyleLbl="sibTrans2D1" presStyleIdx="5" presStyleCnt="7"/>
      <dgm:spPr/>
      <dgm:t>
        <a:bodyPr/>
        <a:lstStyle/>
        <a:p>
          <a:endParaRPr lang="en-US"/>
        </a:p>
      </dgm:t>
    </dgm:pt>
    <dgm:pt modelId="{1A110707-564F-8949-BA63-EFB62FE4A89A}" type="pres">
      <dgm:prSet presAssocID="{084BD119-9D83-0C42-AF16-BF9B1F0889B2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BB7E4-563E-8B47-87CF-5C66BB3E1766}" type="pres">
      <dgm:prSet presAssocID="{462AB36D-E1B3-6147-AFCB-A2C449E5C2DB}" presName="sibTrans" presStyleLbl="sibTrans2D1" presStyleIdx="6" presStyleCnt="7"/>
      <dgm:spPr/>
      <dgm:t>
        <a:bodyPr/>
        <a:lstStyle/>
        <a:p>
          <a:endParaRPr lang="en-US"/>
        </a:p>
      </dgm:t>
    </dgm:pt>
    <dgm:pt modelId="{BE25B0AC-AB8F-1048-B676-1B6F35D3151A}" type="pres">
      <dgm:prSet presAssocID="{462AB36D-E1B3-6147-AFCB-A2C449E5C2DB}" presName="connectorText" presStyleLbl="sibTrans2D1" presStyleIdx="6" presStyleCnt="7"/>
      <dgm:spPr/>
      <dgm:t>
        <a:bodyPr/>
        <a:lstStyle/>
        <a:p>
          <a:endParaRPr lang="en-US"/>
        </a:p>
      </dgm:t>
    </dgm:pt>
    <dgm:pt modelId="{2C5E49C2-67BA-C04A-B93E-53C81992EB48}" type="pres">
      <dgm:prSet presAssocID="{ACED6185-D1EA-E841-94D0-FA658C08E905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4D9452A-4EAF-584C-99A9-7CA1CC4806B9}" type="presOf" srcId="{8037F5A5-CB5F-C348-9C24-D025F5454818}" destId="{15B3EA7A-CA85-0B43-89DD-48258819E549}" srcOrd="1" destOrd="0" presId="urn:microsoft.com/office/officeart/2005/8/layout/process1"/>
    <dgm:cxn modelId="{163348EF-C860-1C40-8DE5-A6CB0CD560D0}" type="presOf" srcId="{F9173228-3A3E-EA49-A3BC-761DC46ABA3A}" destId="{08021080-8440-2348-BBF8-2151E19C7BAF}" srcOrd="0" destOrd="0" presId="urn:microsoft.com/office/officeart/2005/8/layout/process1"/>
    <dgm:cxn modelId="{44A6006E-6FA5-8F4F-839E-D1424553004F}" type="presOf" srcId="{86357CF9-32CD-CB45-8285-89E41A2404E2}" destId="{0479FFE0-93F1-8248-ACA9-769C6992DADB}" srcOrd="1" destOrd="0" presId="urn:microsoft.com/office/officeart/2005/8/layout/process1"/>
    <dgm:cxn modelId="{22E7E96A-6AB8-7C47-BDD1-2F89B7BB9ED5}" srcId="{08E54ECB-9517-A345-A1A6-FCB13B1D9F7A}" destId="{084BD119-9D83-0C42-AF16-BF9B1F0889B2}" srcOrd="6" destOrd="0" parTransId="{D587217C-2A83-1548-883E-2EFBFF3AE070}" sibTransId="{462AB36D-E1B3-6147-AFCB-A2C449E5C2DB}"/>
    <dgm:cxn modelId="{DDA08FA0-2172-8B42-B787-02022F81767A}" type="presOf" srcId="{6D1F3F87-943C-0848-812A-DDC1880D987F}" destId="{87D803E3-EB89-BC47-9037-0610E99B4F6F}" srcOrd="0" destOrd="0" presId="urn:microsoft.com/office/officeart/2005/8/layout/process1"/>
    <dgm:cxn modelId="{84BA78C8-08B5-6743-BA00-C24AEFA14959}" srcId="{08E54ECB-9517-A345-A1A6-FCB13B1D9F7A}" destId="{8EA9C801-76E9-6A48-AB99-8B5612F3CACD}" srcOrd="0" destOrd="0" parTransId="{03DF6D97-ECF1-304D-8218-417E33B46855}" sibTransId="{86357CF9-32CD-CB45-8285-89E41A2404E2}"/>
    <dgm:cxn modelId="{D06A96D5-E57B-0C4D-A730-096A08D1DB7B}" type="presOf" srcId="{41B1D054-F0D4-B847-8169-2659FD194CEB}" destId="{5BCFA16E-CCDF-644A-9C7E-4482157A7136}" srcOrd="0" destOrd="0" presId="urn:microsoft.com/office/officeart/2005/8/layout/process1"/>
    <dgm:cxn modelId="{DA7DE172-8C80-564F-82D2-8CA26725FCFB}" type="presOf" srcId="{02D89CA1-D01F-5C43-B577-1FECE3873161}" destId="{B81CB57E-AF36-B841-AFEC-D750065D705E}" srcOrd="1" destOrd="0" presId="urn:microsoft.com/office/officeart/2005/8/layout/process1"/>
    <dgm:cxn modelId="{D664F72D-A71B-2E43-8572-E48A0C7603F3}" type="presOf" srcId="{CE562522-21D6-B040-843A-26C246D957D9}" destId="{0692C0CE-CD73-B242-A4C1-1E3A6E1E5F9D}" srcOrd="1" destOrd="0" presId="urn:microsoft.com/office/officeart/2005/8/layout/process1"/>
    <dgm:cxn modelId="{5356CD31-07C9-644D-931A-4DA1459FFD82}" type="presOf" srcId="{CE562522-21D6-B040-843A-26C246D957D9}" destId="{7BA6AFF8-01FB-574D-A406-4817CC5DEECD}" srcOrd="0" destOrd="0" presId="urn:microsoft.com/office/officeart/2005/8/layout/process1"/>
    <dgm:cxn modelId="{01FE671A-146C-004F-B62A-1E47D6F018DB}" type="presOf" srcId="{8037F5A5-CB5F-C348-9C24-D025F5454818}" destId="{B1B64BFB-4A9D-7248-A990-B9ADA5557F79}" srcOrd="0" destOrd="0" presId="urn:microsoft.com/office/officeart/2005/8/layout/process1"/>
    <dgm:cxn modelId="{2B4DC71C-9CBE-B842-9A15-C8E3842F4DC3}" srcId="{08E54ECB-9517-A345-A1A6-FCB13B1D9F7A}" destId="{F9173228-3A3E-EA49-A3BC-761DC46ABA3A}" srcOrd="4" destOrd="0" parTransId="{5060515D-3887-894D-AB41-56E1882B6BFC}" sibTransId="{6CDDC22F-B390-BC4E-B054-CA58445F957A}"/>
    <dgm:cxn modelId="{C6567BF4-D299-C44E-8494-6A0AF203D75F}" type="presOf" srcId="{6CDDC22F-B390-BC4E-B054-CA58445F957A}" destId="{81C71DB6-4FFD-8D46-A23A-E4547AB2CF14}" srcOrd="1" destOrd="0" presId="urn:microsoft.com/office/officeart/2005/8/layout/process1"/>
    <dgm:cxn modelId="{52469CD0-AE87-BA49-B301-D127A26BA448}" type="presOf" srcId="{084BD119-9D83-0C42-AF16-BF9B1F0889B2}" destId="{1A110707-564F-8949-BA63-EFB62FE4A89A}" srcOrd="0" destOrd="0" presId="urn:microsoft.com/office/officeart/2005/8/layout/process1"/>
    <dgm:cxn modelId="{266DB507-738A-F34C-8FA6-21DECE03DCF2}" type="presOf" srcId="{02D89CA1-D01F-5C43-B577-1FECE3873161}" destId="{322E1A56-CEEF-1842-B9B3-2F1A14649CBB}" srcOrd="0" destOrd="0" presId="urn:microsoft.com/office/officeart/2005/8/layout/process1"/>
    <dgm:cxn modelId="{CA2B4276-EC4F-8743-8F37-EC326A4BFFA7}" type="presOf" srcId="{462AB36D-E1B3-6147-AFCB-A2C449E5C2DB}" destId="{D87BB7E4-563E-8B47-87CF-5C66BB3E1766}" srcOrd="0" destOrd="0" presId="urn:microsoft.com/office/officeart/2005/8/layout/process1"/>
    <dgm:cxn modelId="{8AEE1C33-382D-AE4C-8F6B-1ACDA1558672}" type="presOf" srcId="{41B1D054-F0D4-B847-8169-2659FD194CEB}" destId="{17D90017-9F6A-A049-986C-8F506B116FD6}" srcOrd="1" destOrd="0" presId="urn:microsoft.com/office/officeart/2005/8/layout/process1"/>
    <dgm:cxn modelId="{52C6661A-F9B8-A04A-B186-4F7E369BC29F}" type="presOf" srcId="{BA01AD93-52BD-CC42-890B-2DE72FC01A42}" destId="{4C6D66A1-89C2-5045-9CF6-AE19FF69C2E4}" srcOrd="0" destOrd="0" presId="urn:microsoft.com/office/officeart/2005/8/layout/process1"/>
    <dgm:cxn modelId="{FFF451CD-895C-7649-BBA6-FDD41D2BE061}" type="presOf" srcId="{86357CF9-32CD-CB45-8285-89E41A2404E2}" destId="{514F042E-B533-444E-AD23-EEC170E9106B}" srcOrd="0" destOrd="0" presId="urn:microsoft.com/office/officeart/2005/8/layout/process1"/>
    <dgm:cxn modelId="{66AC96E7-D6B7-E140-88AE-E6A3DBA694C9}" srcId="{08E54ECB-9517-A345-A1A6-FCB13B1D9F7A}" destId="{BA01AD93-52BD-CC42-890B-2DE72FC01A42}" srcOrd="2" destOrd="0" parTransId="{40A9AB8F-2863-FD44-83EB-AC2EC30F8ACD}" sibTransId="{02D89CA1-D01F-5C43-B577-1FECE3873161}"/>
    <dgm:cxn modelId="{67ABA758-6E2E-2545-AD6A-98356A5A9D4E}" type="presOf" srcId="{08E54ECB-9517-A345-A1A6-FCB13B1D9F7A}" destId="{6CB31142-5EF1-D343-AA3A-1696A47FAB7A}" srcOrd="0" destOrd="0" presId="urn:microsoft.com/office/officeart/2005/8/layout/process1"/>
    <dgm:cxn modelId="{CD11682B-471C-5E4F-BEA6-FA4D46B0A12F}" type="presOf" srcId="{6CDDC22F-B390-BC4E-B054-CA58445F957A}" destId="{DD442D23-0A48-BC4C-BE1C-928FDDFFF2B9}" srcOrd="0" destOrd="0" presId="urn:microsoft.com/office/officeart/2005/8/layout/process1"/>
    <dgm:cxn modelId="{01CEE49A-0623-0146-8951-00717338EDA8}" type="presOf" srcId="{462AB36D-E1B3-6147-AFCB-A2C449E5C2DB}" destId="{BE25B0AC-AB8F-1048-B676-1B6F35D3151A}" srcOrd="1" destOrd="0" presId="urn:microsoft.com/office/officeart/2005/8/layout/process1"/>
    <dgm:cxn modelId="{EF7FBE96-632F-9E43-B51D-4AC43C5CF428}" srcId="{08E54ECB-9517-A345-A1A6-FCB13B1D9F7A}" destId="{B725634D-9612-D143-9B8A-1F4BA8FC94EF}" srcOrd="3" destOrd="0" parTransId="{16FADB52-14F6-2E4E-AC58-BF34A922F125}" sibTransId="{8037F5A5-CB5F-C348-9C24-D025F5454818}"/>
    <dgm:cxn modelId="{C134308A-BB0C-6140-BA41-EC9027CDB4C9}" srcId="{08E54ECB-9517-A345-A1A6-FCB13B1D9F7A}" destId="{ACED6185-D1EA-E841-94D0-FA658C08E905}" srcOrd="7" destOrd="0" parTransId="{7D12F082-A350-9E4C-858E-2675761D3CDB}" sibTransId="{2FCDBDCD-D88E-E343-B9C1-7FBF0C85508B}"/>
    <dgm:cxn modelId="{C74DFA76-8D69-DE40-BEDA-DA28A336032D}" srcId="{08E54ECB-9517-A345-A1A6-FCB13B1D9F7A}" destId="{2AA78337-0235-DA48-A96D-081D3368F6BF}" srcOrd="5" destOrd="0" parTransId="{A56974B8-1563-7646-8C32-4074AC3B63D2}" sibTransId="{CE562522-21D6-B040-843A-26C246D957D9}"/>
    <dgm:cxn modelId="{80688565-53DA-CD48-A5D4-B015FFFDD1D7}" srcId="{08E54ECB-9517-A345-A1A6-FCB13B1D9F7A}" destId="{6D1F3F87-943C-0848-812A-DDC1880D987F}" srcOrd="1" destOrd="0" parTransId="{4AF3EC19-3E69-254F-939A-43EF8B1BB5B4}" sibTransId="{41B1D054-F0D4-B847-8169-2659FD194CEB}"/>
    <dgm:cxn modelId="{6C5D6AB7-CBEF-1741-9C71-F7161BF87357}" type="presOf" srcId="{2AA78337-0235-DA48-A96D-081D3368F6BF}" destId="{4A8E0414-497C-F54A-AE02-48206D011499}" srcOrd="0" destOrd="0" presId="urn:microsoft.com/office/officeart/2005/8/layout/process1"/>
    <dgm:cxn modelId="{32791F55-B734-594A-8F6C-6DBACC929213}" type="presOf" srcId="{8EA9C801-76E9-6A48-AB99-8B5612F3CACD}" destId="{7FB6FC54-5AC3-FF4C-BCA1-537FCB5AF275}" srcOrd="0" destOrd="0" presId="urn:microsoft.com/office/officeart/2005/8/layout/process1"/>
    <dgm:cxn modelId="{BBDAD7C5-2C7A-494E-AE95-447DE6F748A6}" type="presOf" srcId="{B725634D-9612-D143-9B8A-1F4BA8FC94EF}" destId="{5920BD7D-0322-AB4C-BE49-E37C38368DCC}" srcOrd="0" destOrd="0" presId="urn:microsoft.com/office/officeart/2005/8/layout/process1"/>
    <dgm:cxn modelId="{AACEE4A5-1097-1A4D-9ABA-197007DBFBF6}" type="presOf" srcId="{ACED6185-D1EA-E841-94D0-FA658C08E905}" destId="{2C5E49C2-67BA-C04A-B93E-53C81992EB48}" srcOrd="0" destOrd="0" presId="urn:microsoft.com/office/officeart/2005/8/layout/process1"/>
    <dgm:cxn modelId="{FA5EE26B-E137-B945-9843-2B4C349B84BD}" type="presParOf" srcId="{6CB31142-5EF1-D343-AA3A-1696A47FAB7A}" destId="{7FB6FC54-5AC3-FF4C-BCA1-537FCB5AF275}" srcOrd="0" destOrd="0" presId="urn:microsoft.com/office/officeart/2005/8/layout/process1"/>
    <dgm:cxn modelId="{AE5F7128-1B66-6C42-833F-2694FC1F51A4}" type="presParOf" srcId="{6CB31142-5EF1-D343-AA3A-1696A47FAB7A}" destId="{514F042E-B533-444E-AD23-EEC170E9106B}" srcOrd="1" destOrd="0" presId="urn:microsoft.com/office/officeart/2005/8/layout/process1"/>
    <dgm:cxn modelId="{2FD44DBB-CC9A-5149-9086-966E08E82060}" type="presParOf" srcId="{514F042E-B533-444E-AD23-EEC170E9106B}" destId="{0479FFE0-93F1-8248-ACA9-769C6992DADB}" srcOrd="0" destOrd="0" presId="urn:microsoft.com/office/officeart/2005/8/layout/process1"/>
    <dgm:cxn modelId="{E21BDBFC-2286-F14C-AE4C-FF1826A44A92}" type="presParOf" srcId="{6CB31142-5EF1-D343-AA3A-1696A47FAB7A}" destId="{87D803E3-EB89-BC47-9037-0610E99B4F6F}" srcOrd="2" destOrd="0" presId="urn:microsoft.com/office/officeart/2005/8/layout/process1"/>
    <dgm:cxn modelId="{5835984D-3910-8E4A-8B67-6118CB68FF09}" type="presParOf" srcId="{6CB31142-5EF1-D343-AA3A-1696A47FAB7A}" destId="{5BCFA16E-CCDF-644A-9C7E-4482157A7136}" srcOrd="3" destOrd="0" presId="urn:microsoft.com/office/officeart/2005/8/layout/process1"/>
    <dgm:cxn modelId="{848DE4EE-2D99-7345-9F59-EE558BF27BAC}" type="presParOf" srcId="{5BCFA16E-CCDF-644A-9C7E-4482157A7136}" destId="{17D90017-9F6A-A049-986C-8F506B116FD6}" srcOrd="0" destOrd="0" presId="urn:microsoft.com/office/officeart/2005/8/layout/process1"/>
    <dgm:cxn modelId="{15AE4DB4-10F5-9644-9F94-51CFCDAA7AFC}" type="presParOf" srcId="{6CB31142-5EF1-D343-AA3A-1696A47FAB7A}" destId="{4C6D66A1-89C2-5045-9CF6-AE19FF69C2E4}" srcOrd="4" destOrd="0" presId="urn:microsoft.com/office/officeart/2005/8/layout/process1"/>
    <dgm:cxn modelId="{B8530599-F3D8-D442-80F5-0872DEA4AC6D}" type="presParOf" srcId="{6CB31142-5EF1-D343-AA3A-1696A47FAB7A}" destId="{322E1A56-CEEF-1842-B9B3-2F1A14649CBB}" srcOrd="5" destOrd="0" presId="urn:microsoft.com/office/officeart/2005/8/layout/process1"/>
    <dgm:cxn modelId="{DE1C2980-53F4-6043-9044-B1EFF2F57AA4}" type="presParOf" srcId="{322E1A56-CEEF-1842-B9B3-2F1A14649CBB}" destId="{B81CB57E-AF36-B841-AFEC-D750065D705E}" srcOrd="0" destOrd="0" presId="urn:microsoft.com/office/officeart/2005/8/layout/process1"/>
    <dgm:cxn modelId="{16114EF2-EACC-EC44-99C9-AB14F08B6CEE}" type="presParOf" srcId="{6CB31142-5EF1-D343-AA3A-1696A47FAB7A}" destId="{5920BD7D-0322-AB4C-BE49-E37C38368DCC}" srcOrd="6" destOrd="0" presId="urn:microsoft.com/office/officeart/2005/8/layout/process1"/>
    <dgm:cxn modelId="{5DDAEE2A-5167-5D46-B258-519AA0B7A012}" type="presParOf" srcId="{6CB31142-5EF1-D343-AA3A-1696A47FAB7A}" destId="{B1B64BFB-4A9D-7248-A990-B9ADA5557F79}" srcOrd="7" destOrd="0" presId="urn:microsoft.com/office/officeart/2005/8/layout/process1"/>
    <dgm:cxn modelId="{74AE5B07-ED62-424C-8561-C57CDA1E692C}" type="presParOf" srcId="{B1B64BFB-4A9D-7248-A990-B9ADA5557F79}" destId="{15B3EA7A-CA85-0B43-89DD-48258819E549}" srcOrd="0" destOrd="0" presId="urn:microsoft.com/office/officeart/2005/8/layout/process1"/>
    <dgm:cxn modelId="{5A2F9921-0ABD-3640-A704-52F20578CF8D}" type="presParOf" srcId="{6CB31142-5EF1-D343-AA3A-1696A47FAB7A}" destId="{08021080-8440-2348-BBF8-2151E19C7BAF}" srcOrd="8" destOrd="0" presId="urn:microsoft.com/office/officeart/2005/8/layout/process1"/>
    <dgm:cxn modelId="{F0D18974-145D-B747-A230-C86230290922}" type="presParOf" srcId="{6CB31142-5EF1-D343-AA3A-1696A47FAB7A}" destId="{DD442D23-0A48-BC4C-BE1C-928FDDFFF2B9}" srcOrd="9" destOrd="0" presId="urn:microsoft.com/office/officeart/2005/8/layout/process1"/>
    <dgm:cxn modelId="{0C5DE571-D18D-5140-A76A-418D31620E37}" type="presParOf" srcId="{DD442D23-0A48-BC4C-BE1C-928FDDFFF2B9}" destId="{81C71DB6-4FFD-8D46-A23A-E4547AB2CF14}" srcOrd="0" destOrd="0" presId="urn:microsoft.com/office/officeart/2005/8/layout/process1"/>
    <dgm:cxn modelId="{C4112ECF-ABED-C04A-A1DD-F11D3D36EE6B}" type="presParOf" srcId="{6CB31142-5EF1-D343-AA3A-1696A47FAB7A}" destId="{4A8E0414-497C-F54A-AE02-48206D011499}" srcOrd="10" destOrd="0" presId="urn:microsoft.com/office/officeart/2005/8/layout/process1"/>
    <dgm:cxn modelId="{3780C60C-9E3C-9F4A-9FE2-A517FD6690F2}" type="presParOf" srcId="{6CB31142-5EF1-D343-AA3A-1696A47FAB7A}" destId="{7BA6AFF8-01FB-574D-A406-4817CC5DEECD}" srcOrd="11" destOrd="0" presId="urn:microsoft.com/office/officeart/2005/8/layout/process1"/>
    <dgm:cxn modelId="{A3843817-C259-B644-92BB-547E94054EE3}" type="presParOf" srcId="{7BA6AFF8-01FB-574D-A406-4817CC5DEECD}" destId="{0692C0CE-CD73-B242-A4C1-1E3A6E1E5F9D}" srcOrd="0" destOrd="0" presId="urn:microsoft.com/office/officeart/2005/8/layout/process1"/>
    <dgm:cxn modelId="{42295A32-DEAA-8244-9D2E-6B98773F792D}" type="presParOf" srcId="{6CB31142-5EF1-D343-AA3A-1696A47FAB7A}" destId="{1A110707-564F-8949-BA63-EFB62FE4A89A}" srcOrd="12" destOrd="0" presId="urn:microsoft.com/office/officeart/2005/8/layout/process1"/>
    <dgm:cxn modelId="{80BB2908-6318-7747-8456-E17B7827BF4C}" type="presParOf" srcId="{6CB31142-5EF1-D343-AA3A-1696A47FAB7A}" destId="{D87BB7E4-563E-8B47-87CF-5C66BB3E1766}" srcOrd="13" destOrd="0" presId="urn:microsoft.com/office/officeart/2005/8/layout/process1"/>
    <dgm:cxn modelId="{EA88DF23-91F5-2446-ABD7-B6852C441B12}" type="presParOf" srcId="{D87BB7E4-563E-8B47-87CF-5C66BB3E1766}" destId="{BE25B0AC-AB8F-1048-B676-1B6F35D3151A}" srcOrd="0" destOrd="0" presId="urn:microsoft.com/office/officeart/2005/8/layout/process1"/>
    <dgm:cxn modelId="{F7E2209B-74CC-3F47-A59D-3CF987FC6DA6}" type="presParOf" srcId="{6CB31142-5EF1-D343-AA3A-1696A47FAB7A}" destId="{2C5E49C2-67BA-C04A-B93E-53C81992EB48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693458-6B09-CC4D-B178-87DB3B53B6B4}">
      <dsp:nvSpPr>
        <dsp:cNvPr id="0" name=""/>
        <dsp:cNvSpPr/>
      </dsp:nvSpPr>
      <dsp:spPr>
        <a:xfrm>
          <a:off x="0" y="43739"/>
          <a:ext cx="4394777" cy="6084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Layers</a:t>
          </a:r>
          <a:endParaRPr lang="en-US" sz="2600" kern="1200" dirty="0"/>
        </a:p>
      </dsp:txBody>
      <dsp:txXfrm>
        <a:off x="29700" y="73439"/>
        <a:ext cx="4335377" cy="549000"/>
      </dsp:txXfrm>
    </dsp:sp>
    <dsp:sp modelId="{3A50F904-5D19-554B-ACEF-264EBF8719F2}">
      <dsp:nvSpPr>
        <dsp:cNvPr id="0" name=""/>
        <dsp:cNvSpPr/>
      </dsp:nvSpPr>
      <dsp:spPr>
        <a:xfrm>
          <a:off x="0" y="727019"/>
          <a:ext cx="4394777" cy="6084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Widgets</a:t>
          </a:r>
          <a:endParaRPr lang="en-US" sz="2600" kern="1200" dirty="0"/>
        </a:p>
      </dsp:txBody>
      <dsp:txXfrm>
        <a:off x="29700" y="756719"/>
        <a:ext cx="4335377" cy="549000"/>
      </dsp:txXfrm>
    </dsp:sp>
    <dsp:sp modelId="{A148BF38-31FF-4A4A-BDA9-5C99363128C8}">
      <dsp:nvSpPr>
        <dsp:cNvPr id="0" name=""/>
        <dsp:cNvSpPr/>
      </dsp:nvSpPr>
      <dsp:spPr>
        <a:xfrm>
          <a:off x="0" y="1410299"/>
          <a:ext cx="4394777" cy="6084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Panels</a:t>
          </a:r>
          <a:endParaRPr lang="en-US" sz="2600" kern="1200" dirty="0"/>
        </a:p>
      </dsp:txBody>
      <dsp:txXfrm>
        <a:off x="29700" y="1439999"/>
        <a:ext cx="4335377" cy="549000"/>
      </dsp:txXfrm>
    </dsp:sp>
    <dsp:sp modelId="{C0A836A8-3029-E84C-AC8A-D32FF3EF91F2}">
      <dsp:nvSpPr>
        <dsp:cNvPr id="0" name=""/>
        <dsp:cNvSpPr/>
      </dsp:nvSpPr>
      <dsp:spPr>
        <a:xfrm>
          <a:off x="0" y="2093580"/>
          <a:ext cx="4394777" cy="6084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Legend</a:t>
          </a:r>
          <a:endParaRPr lang="en-US" sz="2600" kern="1200" dirty="0"/>
        </a:p>
      </dsp:txBody>
      <dsp:txXfrm>
        <a:off x="29700" y="2123280"/>
        <a:ext cx="4335377" cy="549000"/>
      </dsp:txXfrm>
    </dsp:sp>
    <dsp:sp modelId="{0A9DF463-A330-BA49-978A-81EE393B85F0}">
      <dsp:nvSpPr>
        <dsp:cNvPr id="0" name=""/>
        <dsp:cNvSpPr/>
      </dsp:nvSpPr>
      <dsp:spPr>
        <a:xfrm>
          <a:off x="0" y="2776860"/>
          <a:ext cx="4394777" cy="6084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smtClean="0"/>
            <a:t>…Whatever</a:t>
          </a:r>
          <a:endParaRPr lang="en-US" sz="2600" kern="1200" dirty="0"/>
        </a:p>
      </dsp:txBody>
      <dsp:txXfrm>
        <a:off x="29700" y="2806560"/>
        <a:ext cx="4335377" cy="549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4DB55C-02F8-4019-B993-6AA4F43CCEB4}">
      <dsp:nvSpPr>
        <dsp:cNvPr id="0" name=""/>
        <dsp:cNvSpPr/>
      </dsp:nvSpPr>
      <dsp:spPr>
        <a:xfrm>
          <a:off x="0" y="40049"/>
          <a:ext cx="5449455" cy="56159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Defaults</a:t>
          </a:r>
          <a:endParaRPr lang="en-US" sz="2400" kern="1200" dirty="0"/>
        </a:p>
      </dsp:txBody>
      <dsp:txXfrm>
        <a:off x="27415" y="67464"/>
        <a:ext cx="5394625" cy="506769"/>
      </dsp:txXfrm>
    </dsp:sp>
    <dsp:sp modelId="{0A95A317-1074-4E73-AA9E-6B9D2D97A182}">
      <dsp:nvSpPr>
        <dsp:cNvPr id="0" name=""/>
        <dsp:cNvSpPr/>
      </dsp:nvSpPr>
      <dsp:spPr>
        <a:xfrm>
          <a:off x="0" y="601649"/>
          <a:ext cx="5449455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020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900" kern="1200" dirty="0" smtClean="0"/>
            <a:t>Theme, proxy, custom settings for your app</a:t>
          </a:r>
          <a:endParaRPr lang="en-US" sz="1900" kern="1200" dirty="0"/>
        </a:p>
      </dsp:txBody>
      <dsp:txXfrm>
        <a:off x="0" y="601649"/>
        <a:ext cx="5449455" cy="397440"/>
      </dsp:txXfrm>
    </dsp:sp>
    <dsp:sp modelId="{403C6FC0-E747-4B39-8585-38BC757B3FDF}">
      <dsp:nvSpPr>
        <dsp:cNvPr id="0" name=""/>
        <dsp:cNvSpPr/>
      </dsp:nvSpPr>
      <dsp:spPr>
        <a:xfrm>
          <a:off x="0" y="999089"/>
          <a:ext cx="5449455" cy="561599"/>
        </a:xfrm>
        <a:prstGeom prst="roundRect">
          <a:avLst/>
        </a:prstGeom>
        <a:solidFill>
          <a:schemeClr val="accent4">
            <a:hueOff val="1156267"/>
            <a:satOff val="-12807"/>
            <a:lumOff val="-54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Localization </a:t>
          </a:r>
          <a:r>
            <a:rPr lang="en-US" sz="1400" kern="1200" dirty="0" smtClean="0"/>
            <a:t>(Optional)</a:t>
          </a:r>
          <a:endParaRPr lang="en-US" sz="1400" kern="1200" dirty="0"/>
        </a:p>
      </dsp:txBody>
      <dsp:txXfrm>
        <a:off x="27415" y="1026504"/>
        <a:ext cx="5394625" cy="506769"/>
      </dsp:txXfrm>
    </dsp:sp>
    <dsp:sp modelId="{378CF28B-C457-45EE-BD60-00FE64926E64}">
      <dsp:nvSpPr>
        <dsp:cNvPr id="0" name=""/>
        <dsp:cNvSpPr/>
      </dsp:nvSpPr>
      <dsp:spPr>
        <a:xfrm>
          <a:off x="0" y="1629809"/>
          <a:ext cx="5449455" cy="561599"/>
        </a:xfrm>
        <a:prstGeom prst="roundRect">
          <a:avLst/>
        </a:prstGeom>
        <a:solidFill>
          <a:schemeClr val="accent4">
            <a:hueOff val="2312533"/>
            <a:satOff val="-25614"/>
            <a:lumOff val="-109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Web Map, Group, Group Items</a:t>
          </a:r>
          <a:endParaRPr lang="en-US" sz="1400" kern="1200" dirty="0"/>
        </a:p>
      </dsp:txBody>
      <dsp:txXfrm>
        <a:off x="27415" y="1657224"/>
        <a:ext cx="5394625" cy="506769"/>
      </dsp:txXfrm>
    </dsp:sp>
    <dsp:sp modelId="{28E9338A-79BF-4524-B36A-6DD23098A0E4}">
      <dsp:nvSpPr>
        <dsp:cNvPr id="0" name=""/>
        <dsp:cNvSpPr/>
      </dsp:nvSpPr>
      <dsp:spPr>
        <a:xfrm>
          <a:off x="0" y="2260528"/>
          <a:ext cx="5449455" cy="561599"/>
        </a:xfrm>
        <a:prstGeom prst="roundRect">
          <a:avLst/>
        </a:prstGeom>
        <a:solidFill>
          <a:schemeClr val="accent4">
            <a:hueOff val="3468800"/>
            <a:satOff val="-38422"/>
            <a:lumOff val="-164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Organization Settings </a:t>
          </a:r>
          <a:r>
            <a:rPr lang="en-US" sz="1400" kern="1200" dirty="0" smtClean="0"/>
            <a:t>(Optional)</a:t>
          </a:r>
          <a:endParaRPr lang="en-US" sz="1400" kern="1200" dirty="0"/>
        </a:p>
      </dsp:txBody>
      <dsp:txXfrm>
        <a:off x="27415" y="2287943"/>
        <a:ext cx="5394625" cy="506769"/>
      </dsp:txXfrm>
    </dsp:sp>
    <dsp:sp modelId="{769EE456-8518-44FA-91EE-3F98EDEB7683}">
      <dsp:nvSpPr>
        <dsp:cNvPr id="0" name=""/>
        <dsp:cNvSpPr/>
      </dsp:nvSpPr>
      <dsp:spPr>
        <a:xfrm>
          <a:off x="0" y="2822128"/>
          <a:ext cx="5449455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020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900" kern="1200" dirty="0" smtClean="0"/>
            <a:t>Geocoders, print tasks, geometry services</a:t>
          </a:r>
          <a:endParaRPr lang="en-US" sz="1900" kern="1200" dirty="0"/>
        </a:p>
      </dsp:txBody>
      <dsp:txXfrm>
        <a:off x="0" y="2822128"/>
        <a:ext cx="5449455" cy="397440"/>
      </dsp:txXfrm>
    </dsp:sp>
    <dsp:sp modelId="{8E035FCE-C21D-4BCD-82B9-8C663EB4D5A0}">
      <dsp:nvSpPr>
        <dsp:cNvPr id="0" name=""/>
        <dsp:cNvSpPr/>
      </dsp:nvSpPr>
      <dsp:spPr>
        <a:xfrm>
          <a:off x="0" y="3219568"/>
          <a:ext cx="5449455" cy="561599"/>
        </a:xfrm>
        <a:prstGeom prst="roundRect">
          <a:avLst/>
        </a:prstGeom>
        <a:solidFill>
          <a:schemeClr val="accent4">
            <a:hueOff val="4625066"/>
            <a:satOff val="-51229"/>
            <a:lumOff val="-219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Configured Application </a:t>
          </a:r>
          <a:r>
            <a:rPr lang="en-US" sz="1400" kern="1200" dirty="0" smtClean="0"/>
            <a:t>(Optional)</a:t>
          </a:r>
          <a:endParaRPr lang="en-US" sz="1400" kern="1200" dirty="0"/>
        </a:p>
      </dsp:txBody>
      <dsp:txXfrm>
        <a:off x="27415" y="3246983"/>
        <a:ext cx="5394625" cy="506769"/>
      </dsp:txXfrm>
    </dsp:sp>
    <dsp:sp modelId="{AA18387F-C24F-4E7B-8024-B4A79403E3D3}">
      <dsp:nvSpPr>
        <dsp:cNvPr id="0" name=""/>
        <dsp:cNvSpPr/>
      </dsp:nvSpPr>
      <dsp:spPr>
        <a:xfrm>
          <a:off x="0" y="3781168"/>
          <a:ext cx="5449455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020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900" kern="1200" dirty="0" smtClean="0"/>
            <a:t>?</a:t>
          </a:r>
          <a:r>
            <a:rPr lang="en-US" sz="1900" kern="1200" dirty="0" err="1" smtClean="0"/>
            <a:t>appid</a:t>
          </a:r>
          <a:r>
            <a:rPr lang="en-US" sz="1900" kern="1200" dirty="0" smtClean="0"/>
            <a:t>=&lt;id&gt;</a:t>
          </a:r>
          <a:endParaRPr lang="en-US" sz="1900" kern="1200" dirty="0"/>
        </a:p>
      </dsp:txBody>
      <dsp:txXfrm>
        <a:off x="0" y="3781168"/>
        <a:ext cx="5449455" cy="397440"/>
      </dsp:txXfrm>
    </dsp:sp>
    <dsp:sp modelId="{410730A1-2286-4FD6-9746-9D30F32FCC1D}">
      <dsp:nvSpPr>
        <dsp:cNvPr id="0" name=""/>
        <dsp:cNvSpPr/>
      </dsp:nvSpPr>
      <dsp:spPr>
        <a:xfrm>
          <a:off x="0" y="4178609"/>
          <a:ext cx="5449455" cy="561599"/>
        </a:xfrm>
        <a:prstGeom prst="roundRect">
          <a:avLst/>
        </a:prstGeom>
        <a:solidFill>
          <a:schemeClr val="accent4">
            <a:hueOff val="5781333"/>
            <a:satOff val="-64036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URL Parameters </a:t>
          </a:r>
          <a:r>
            <a:rPr lang="en-US" sz="1400" kern="1200" dirty="0" smtClean="0"/>
            <a:t>(Optional)</a:t>
          </a:r>
          <a:endParaRPr lang="en-US" sz="1400" kern="1200" dirty="0"/>
        </a:p>
      </dsp:txBody>
      <dsp:txXfrm>
        <a:off x="27415" y="4206024"/>
        <a:ext cx="5394625" cy="506769"/>
      </dsp:txXfrm>
    </dsp:sp>
    <dsp:sp modelId="{66EC8F5A-D839-4DD3-8BEA-5FF7D2130905}">
      <dsp:nvSpPr>
        <dsp:cNvPr id="0" name=""/>
        <dsp:cNvSpPr/>
      </dsp:nvSpPr>
      <dsp:spPr>
        <a:xfrm>
          <a:off x="0" y="4740208"/>
          <a:ext cx="5449455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020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900" kern="1200" dirty="0" smtClean="0"/>
            <a:t>?</a:t>
          </a:r>
          <a:r>
            <a:rPr lang="en-US" sz="1900" kern="1200" dirty="0" err="1" smtClean="0"/>
            <a:t>webmap</a:t>
          </a:r>
          <a:r>
            <a:rPr lang="en-US" sz="1900" kern="1200" dirty="0" smtClean="0"/>
            <a:t>=&lt;</a:t>
          </a:r>
          <a:r>
            <a:rPr lang="en-US" sz="1900" kern="1200" dirty="0" err="1" smtClean="0"/>
            <a:t>webmap</a:t>
          </a:r>
          <a:r>
            <a:rPr lang="en-US" sz="1900" kern="1200" dirty="0" smtClean="0"/>
            <a:t>&gt;</a:t>
          </a:r>
          <a:endParaRPr lang="en-US" sz="1900" kern="1200" dirty="0"/>
        </a:p>
      </dsp:txBody>
      <dsp:txXfrm>
        <a:off x="0" y="4740208"/>
        <a:ext cx="5449455" cy="3974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C3E660-7837-0541-9431-3AFCAC771FE2}">
      <dsp:nvSpPr>
        <dsp:cNvPr id="0" name=""/>
        <dsp:cNvSpPr/>
      </dsp:nvSpPr>
      <dsp:spPr>
        <a:xfrm>
          <a:off x="4762" y="1043210"/>
          <a:ext cx="1476375" cy="134257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Initialize</a:t>
          </a:r>
          <a:endParaRPr lang="en-US" sz="15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Proxy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Host URL</a:t>
          </a:r>
          <a:endParaRPr lang="en-US" sz="1200" kern="1200" dirty="0"/>
        </a:p>
      </dsp:txBody>
      <dsp:txXfrm>
        <a:off x="44085" y="1082533"/>
        <a:ext cx="1397729" cy="1263932"/>
      </dsp:txXfrm>
    </dsp:sp>
    <dsp:sp modelId="{C51FA075-84CC-554C-8FBD-86C2243AB7A6}">
      <dsp:nvSpPr>
        <dsp:cNvPr id="0" name=""/>
        <dsp:cNvSpPr/>
      </dsp:nvSpPr>
      <dsp:spPr>
        <a:xfrm>
          <a:off x="1628774" y="1531429"/>
          <a:ext cx="312991" cy="3661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1628774" y="1604657"/>
        <a:ext cx="219094" cy="219685"/>
      </dsp:txXfrm>
    </dsp:sp>
    <dsp:sp modelId="{2C5E49C2-67BA-C04A-B93E-53C81992EB48}">
      <dsp:nvSpPr>
        <dsp:cNvPr id="0" name=""/>
        <dsp:cNvSpPr/>
      </dsp:nvSpPr>
      <dsp:spPr>
        <a:xfrm>
          <a:off x="2071687" y="1043210"/>
          <a:ext cx="1476375" cy="1342578"/>
        </a:xfrm>
        <a:prstGeom prst="roundRect">
          <a:avLst>
            <a:gd name="adj" fmla="val 10000"/>
          </a:avLst>
        </a:prstGeom>
        <a:solidFill>
          <a:schemeClr val="accent5">
            <a:hueOff val="-3849070"/>
            <a:satOff val="893"/>
            <a:lumOff val="328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Authentication</a:t>
          </a:r>
          <a:endParaRPr lang="en-US" sz="15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Signed-in status</a:t>
          </a:r>
          <a:endParaRPr lang="en-US" sz="1200" kern="1200" dirty="0"/>
        </a:p>
      </dsp:txBody>
      <dsp:txXfrm>
        <a:off x="2111010" y="1082533"/>
        <a:ext cx="1397729" cy="1263932"/>
      </dsp:txXfrm>
    </dsp:sp>
    <dsp:sp modelId="{44B8A148-9838-2842-AA8F-AAB39540FFF4}">
      <dsp:nvSpPr>
        <dsp:cNvPr id="0" name=""/>
        <dsp:cNvSpPr/>
      </dsp:nvSpPr>
      <dsp:spPr>
        <a:xfrm>
          <a:off x="3695700" y="1531429"/>
          <a:ext cx="312991" cy="3661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5132093"/>
            <a:satOff val="1190"/>
            <a:lumOff val="437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3695700" y="1604657"/>
        <a:ext cx="219094" cy="219685"/>
      </dsp:txXfrm>
    </dsp:sp>
    <dsp:sp modelId="{1A110707-564F-8949-BA63-EFB62FE4A89A}">
      <dsp:nvSpPr>
        <dsp:cNvPr id="0" name=""/>
        <dsp:cNvSpPr/>
      </dsp:nvSpPr>
      <dsp:spPr>
        <a:xfrm>
          <a:off x="4138612" y="1043210"/>
          <a:ext cx="1476375" cy="1342578"/>
        </a:xfrm>
        <a:prstGeom prst="roundRect">
          <a:avLst>
            <a:gd name="adj" fmla="val 10000"/>
          </a:avLst>
        </a:prstGeom>
        <a:solidFill>
          <a:schemeClr val="accent5">
            <a:hueOff val="-7698139"/>
            <a:satOff val="1786"/>
            <a:lumOff val="65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Dependencies</a:t>
          </a:r>
          <a:endParaRPr lang="en-US" sz="15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I18n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Application Values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Org Settings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Create Portal</a:t>
          </a:r>
          <a:endParaRPr lang="en-US" sz="1200" kern="1200" dirty="0"/>
        </a:p>
      </dsp:txBody>
      <dsp:txXfrm>
        <a:off x="4177935" y="1082533"/>
        <a:ext cx="1397729" cy="1263932"/>
      </dsp:txXfrm>
    </dsp:sp>
    <dsp:sp modelId="{D87BB7E4-563E-8B47-87CF-5C66BB3E1766}">
      <dsp:nvSpPr>
        <dsp:cNvPr id="0" name=""/>
        <dsp:cNvSpPr/>
      </dsp:nvSpPr>
      <dsp:spPr>
        <a:xfrm>
          <a:off x="5762625" y="1531429"/>
          <a:ext cx="312991" cy="3661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0264186"/>
            <a:satOff val="2381"/>
            <a:lumOff val="875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5762625" y="1604657"/>
        <a:ext cx="219094" cy="219685"/>
      </dsp:txXfrm>
    </dsp:sp>
    <dsp:sp modelId="{4A8E0414-497C-F54A-AE02-48206D011499}">
      <dsp:nvSpPr>
        <dsp:cNvPr id="0" name=""/>
        <dsp:cNvSpPr/>
      </dsp:nvSpPr>
      <dsp:spPr>
        <a:xfrm>
          <a:off x="6205537" y="1043210"/>
          <a:ext cx="1476375" cy="1342578"/>
        </a:xfrm>
        <a:prstGeom prst="roundRect">
          <a:avLst>
            <a:gd name="adj" fmla="val 10000"/>
          </a:avLst>
        </a:prstGeom>
        <a:solidFill>
          <a:schemeClr val="accent5">
            <a:hueOff val="-11547209"/>
            <a:satOff val="2678"/>
            <a:lumOff val="985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Items</a:t>
          </a:r>
          <a:endParaRPr lang="en-US" sz="15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err="1" smtClean="0"/>
            <a:t>Webmap</a:t>
          </a:r>
          <a:r>
            <a:rPr lang="en-US" sz="1200" kern="1200" dirty="0" smtClean="0"/>
            <a:t> Item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Group Info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Group Items</a:t>
          </a:r>
          <a:endParaRPr lang="en-US" sz="1200" kern="1200" dirty="0"/>
        </a:p>
      </dsp:txBody>
      <dsp:txXfrm>
        <a:off x="6244860" y="1082533"/>
        <a:ext cx="1397729" cy="1263932"/>
      </dsp:txXfrm>
    </dsp:sp>
    <dsp:sp modelId="{7BA6AFF8-01FB-574D-A406-4817CC5DEECD}">
      <dsp:nvSpPr>
        <dsp:cNvPr id="0" name=""/>
        <dsp:cNvSpPr/>
      </dsp:nvSpPr>
      <dsp:spPr>
        <a:xfrm>
          <a:off x="7829550" y="1531429"/>
          <a:ext cx="312991" cy="3661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5396279"/>
            <a:satOff val="3571"/>
            <a:lumOff val="1313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7829550" y="1604657"/>
        <a:ext cx="219094" cy="219685"/>
      </dsp:txXfrm>
    </dsp:sp>
    <dsp:sp modelId="{4FF5F294-AAD0-8348-AA10-99638F8857AF}">
      <dsp:nvSpPr>
        <dsp:cNvPr id="0" name=""/>
        <dsp:cNvSpPr/>
      </dsp:nvSpPr>
      <dsp:spPr>
        <a:xfrm>
          <a:off x="8272462" y="1043210"/>
          <a:ext cx="1476375" cy="1342578"/>
        </a:xfrm>
        <a:prstGeom prst="roundRect">
          <a:avLst>
            <a:gd name="adj" fmla="val 10000"/>
          </a:avLst>
        </a:prstGeom>
        <a:solidFill>
          <a:schemeClr val="accent5">
            <a:hueOff val="-15396279"/>
            <a:satOff val="3571"/>
            <a:lumOff val="131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Finish Up</a:t>
          </a:r>
          <a:endParaRPr lang="en-US" sz="15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Geometry Service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Application Extent</a:t>
          </a:r>
          <a:endParaRPr lang="en-US" sz="1200" kern="1200" dirty="0"/>
        </a:p>
      </dsp:txBody>
      <dsp:txXfrm>
        <a:off x="8311785" y="1082533"/>
        <a:ext cx="1397729" cy="12639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B6FC54-5AC3-FF4C-BCA1-537FCB5AF275}">
      <dsp:nvSpPr>
        <dsp:cNvPr id="0" name=""/>
        <dsp:cNvSpPr/>
      </dsp:nvSpPr>
      <dsp:spPr>
        <a:xfrm>
          <a:off x="8709256" y="2396606"/>
          <a:ext cx="888364" cy="5330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URL Parameters</a:t>
          </a:r>
          <a:endParaRPr lang="en-US" sz="1000" kern="1200" dirty="0"/>
        </a:p>
      </dsp:txBody>
      <dsp:txXfrm>
        <a:off x="8724868" y="2412218"/>
        <a:ext cx="857140" cy="501794"/>
      </dsp:txXfrm>
    </dsp:sp>
    <dsp:sp modelId="{514F042E-B533-444E-AD23-EEC170E9106B}">
      <dsp:nvSpPr>
        <dsp:cNvPr id="0" name=""/>
        <dsp:cNvSpPr/>
      </dsp:nvSpPr>
      <dsp:spPr>
        <a:xfrm rot="10800000">
          <a:off x="8432086" y="2552958"/>
          <a:ext cx="188333" cy="2203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 rot="10800000">
        <a:off x="8488586" y="2597021"/>
        <a:ext cx="131833" cy="132188"/>
      </dsp:txXfrm>
    </dsp:sp>
    <dsp:sp modelId="{87D803E3-EB89-BC47-9037-0610E99B4F6F}">
      <dsp:nvSpPr>
        <dsp:cNvPr id="0" name=""/>
        <dsp:cNvSpPr/>
      </dsp:nvSpPr>
      <dsp:spPr>
        <a:xfrm>
          <a:off x="7465545" y="2396606"/>
          <a:ext cx="888364" cy="533018"/>
        </a:xfrm>
        <a:prstGeom prst="roundRect">
          <a:avLst>
            <a:gd name="adj" fmla="val 10000"/>
          </a:avLst>
        </a:prstGeom>
        <a:solidFill>
          <a:schemeClr val="accent5">
            <a:hueOff val="-2199468"/>
            <a:satOff val="510"/>
            <a:lumOff val="18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Webmap</a:t>
          </a:r>
          <a:r>
            <a:rPr lang="en-US" sz="1000" kern="1200" dirty="0" smtClean="0"/>
            <a:t> Item</a:t>
          </a:r>
          <a:endParaRPr lang="en-US" sz="1000" kern="1200" dirty="0"/>
        </a:p>
      </dsp:txBody>
      <dsp:txXfrm>
        <a:off x="7481157" y="2412218"/>
        <a:ext cx="857140" cy="501794"/>
      </dsp:txXfrm>
    </dsp:sp>
    <dsp:sp modelId="{5BCFA16E-CCDF-644A-9C7E-4482157A7136}">
      <dsp:nvSpPr>
        <dsp:cNvPr id="0" name=""/>
        <dsp:cNvSpPr/>
      </dsp:nvSpPr>
      <dsp:spPr>
        <a:xfrm rot="10800000">
          <a:off x="7188376" y="2552958"/>
          <a:ext cx="188333" cy="2203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2566046"/>
            <a:satOff val="595"/>
            <a:lumOff val="219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 rot="10800000">
        <a:off x="7244876" y="2597021"/>
        <a:ext cx="131833" cy="132188"/>
      </dsp:txXfrm>
    </dsp:sp>
    <dsp:sp modelId="{4C6D66A1-89C2-5045-9CF6-AE19FF69C2E4}">
      <dsp:nvSpPr>
        <dsp:cNvPr id="0" name=""/>
        <dsp:cNvSpPr/>
      </dsp:nvSpPr>
      <dsp:spPr>
        <a:xfrm>
          <a:off x="6221835" y="2396606"/>
          <a:ext cx="888364" cy="533018"/>
        </a:xfrm>
        <a:prstGeom prst="roundRect">
          <a:avLst>
            <a:gd name="adj" fmla="val 10000"/>
          </a:avLst>
        </a:prstGeom>
        <a:solidFill>
          <a:schemeClr val="accent5">
            <a:hueOff val="-4398937"/>
            <a:satOff val="1020"/>
            <a:lumOff val="375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Group Items</a:t>
          </a:r>
          <a:endParaRPr lang="en-US" sz="1000" kern="1200" dirty="0"/>
        </a:p>
      </dsp:txBody>
      <dsp:txXfrm>
        <a:off x="6237447" y="2412218"/>
        <a:ext cx="857140" cy="501794"/>
      </dsp:txXfrm>
    </dsp:sp>
    <dsp:sp modelId="{322E1A56-CEEF-1842-B9B3-2F1A14649CBB}">
      <dsp:nvSpPr>
        <dsp:cNvPr id="0" name=""/>
        <dsp:cNvSpPr/>
      </dsp:nvSpPr>
      <dsp:spPr>
        <a:xfrm rot="10800000">
          <a:off x="5944665" y="2552958"/>
          <a:ext cx="188333" cy="2203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5132093"/>
            <a:satOff val="1190"/>
            <a:lumOff val="437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 rot="10800000">
        <a:off x="6001165" y="2597021"/>
        <a:ext cx="131833" cy="132188"/>
      </dsp:txXfrm>
    </dsp:sp>
    <dsp:sp modelId="{5920BD7D-0322-AB4C-BE49-E37C38368DCC}">
      <dsp:nvSpPr>
        <dsp:cNvPr id="0" name=""/>
        <dsp:cNvSpPr/>
      </dsp:nvSpPr>
      <dsp:spPr>
        <a:xfrm>
          <a:off x="4978124" y="2396606"/>
          <a:ext cx="888364" cy="533018"/>
        </a:xfrm>
        <a:prstGeom prst="roundRect">
          <a:avLst>
            <a:gd name="adj" fmla="val 10000"/>
          </a:avLst>
        </a:prstGeom>
        <a:solidFill>
          <a:schemeClr val="accent5">
            <a:hueOff val="-6598405"/>
            <a:satOff val="1530"/>
            <a:lumOff val="56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Group Info</a:t>
          </a:r>
          <a:endParaRPr lang="en-US" sz="1000" kern="1200" dirty="0"/>
        </a:p>
      </dsp:txBody>
      <dsp:txXfrm>
        <a:off x="4993736" y="2412218"/>
        <a:ext cx="857140" cy="501794"/>
      </dsp:txXfrm>
    </dsp:sp>
    <dsp:sp modelId="{B1B64BFB-4A9D-7248-A990-B9ADA5557F79}">
      <dsp:nvSpPr>
        <dsp:cNvPr id="0" name=""/>
        <dsp:cNvSpPr/>
      </dsp:nvSpPr>
      <dsp:spPr>
        <a:xfrm rot="10800000">
          <a:off x="4700954" y="2552958"/>
          <a:ext cx="188333" cy="2203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7698139"/>
            <a:satOff val="1786"/>
            <a:lumOff val="656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 rot="10800000">
        <a:off x="4757454" y="2597021"/>
        <a:ext cx="131833" cy="132188"/>
      </dsp:txXfrm>
    </dsp:sp>
    <dsp:sp modelId="{08021080-8440-2348-BBF8-2151E19C7BAF}">
      <dsp:nvSpPr>
        <dsp:cNvPr id="0" name=""/>
        <dsp:cNvSpPr/>
      </dsp:nvSpPr>
      <dsp:spPr>
        <a:xfrm>
          <a:off x="3734413" y="2396606"/>
          <a:ext cx="888364" cy="533018"/>
        </a:xfrm>
        <a:prstGeom prst="roundRect">
          <a:avLst>
            <a:gd name="adj" fmla="val 10000"/>
          </a:avLst>
        </a:prstGeom>
        <a:solidFill>
          <a:schemeClr val="accent5">
            <a:hueOff val="-8797874"/>
            <a:satOff val="2041"/>
            <a:lumOff val="75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Application</a:t>
          </a: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Configuration</a:t>
          </a:r>
          <a:endParaRPr lang="en-US" sz="1000" kern="1200" dirty="0"/>
        </a:p>
      </dsp:txBody>
      <dsp:txXfrm>
        <a:off x="3750025" y="2412218"/>
        <a:ext cx="857140" cy="501794"/>
      </dsp:txXfrm>
    </dsp:sp>
    <dsp:sp modelId="{DD442D23-0A48-BC4C-BE1C-928FDDFFF2B9}">
      <dsp:nvSpPr>
        <dsp:cNvPr id="0" name=""/>
        <dsp:cNvSpPr/>
      </dsp:nvSpPr>
      <dsp:spPr>
        <a:xfrm rot="10800000">
          <a:off x="3457243" y="2552958"/>
          <a:ext cx="188333" cy="2203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0264186"/>
            <a:satOff val="2381"/>
            <a:lumOff val="875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 rot="10800000">
        <a:off x="3513743" y="2597021"/>
        <a:ext cx="131833" cy="132188"/>
      </dsp:txXfrm>
    </dsp:sp>
    <dsp:sp modelId="{4A8E0414-497C-F54A-AE02-48206D011499}">
      <dsp:nvSpPr>
        <dsp:cNvPr id="0" name=""/>
        <dsp:cNvSpPr/>
      </dsp:nvSpPr>
      <dsp:spPr>
        <a:xfrm>
          <a:off x="2490703" y="2396606"/>
          <a:ext cx="888364" cy="533018"/>
        </a:xfrm>
        <a:prstGeom prst="roundRect">
          <a:avLst>
            <a:gd name="adj" fmla="val 10000"/>
          </a:avLst>
        </a:prstGeom>
        <a:solidFill>
          <a:schemeClr val="accent5">
            <a:hueOff val="-10997342"/>
            <a:satOff val="2551"/>
            <a:lumOff val="938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Organization</a:t>
          </a: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Settings</a:t>
          </a:r>
          <a:endParaRPr lang="en-US" sz="1000" kern="1200" dirty="0"/>
        </a:p>
      </dsp:txBody>
      <dsp:txXfrm>
        <a:off x="2506315" y="2412218"/>
        <a:ext cx="857140" cy="501794"/>
      </dsp:txXfrm>
    </dsp:sp>
    <dsp:sp modelId="{7BA6AFF8-01FB-574D-A406-4817CC5DEECD}">
      <dsp:nvSpPr>
        <dsp:cNvPr id="0" name=""/>
        <dsp:cNvSpPr/>
      </dsp:nvSpPr>
      <dsp:spPr>
        <a:xfrm rot="10800000">
          <a:off x="2213533" y="2552958"/>
          <a:ext cx="188333" cy="2203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2830232"/>
            <a:satOff val="2976"/>
            <a:lumOff val="1094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 rot="10800000">
        <a:off x="2270033" y="2597021"/>
        <a:ext cx="131833" cy="132188"/>
      </dsp:txXfrm>
    </dsp:sp>
    <dsp:sp modelId="{1A110707-564F-8949-BA63-EFB62FE4A89A}">
      <dsp:nvSpPr>
        <dsp:cNvPr id="0" name=""/>
        <dsp:cNvSpPr/>
      </dsp:nvSpPr>
      <dsp:spPr>
        <a:xfrm>
          <a:off x="1246992" y="2396606"/>
          <a:ext cx="888364" cy="533018"/>
        </a:xfrm>
        <a:prstGeom prst="roundRect">
          <a:avLst>
            <a:gd name="adj" fmla="val 10000"/>
          </a:avLst>
        </a:prstGeom>
        <a:solidFill>
          <a:schemeClr val="accent5">
            <a:hueOff val="-13196810"/>
            <a:satOff val="3061"/>
            <a:lumOff val="1126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Localization</a:t>
          </a:r>
          <a:endParaRPr lang="en-US" sz="1000" kern="1200" dirty="0"/>
        </a:p>
      </dsp:txBody>
      <dsp:txXfrm>
        <a:off x="1262604" y="2412218"/>
        <a:ext cx="857140" cy="501794"/>
      </dsp:txXfrm>
    </dsp:sp>
    <dsp:sp modelId="{D87BB7E4-563E-8B47-87CF-5C66BB3E1766}">
      <dsp:nvSpPr>
        <dsp:cNvPr id="0" name=""/>
        <dsp:cNvSpPr/>
      </dsp:nvSpPr>
      <dsp:spPr>
        <a:xfrm rot="10800000">
          <a:off x="969822" y="2552958"/>
          <a:ext cx="188333" cy="2203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5396279"/>
            <a:satOff val="3571"/>
            <a:lumOff val="1313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 rot="10800000">
        <a:off x="1026322" y="2597021"/>
        <a:ext cx="131833" cy="132188"/>
      </dsp:txXfrm>
    </dsp:sp>
    <dsp:sp modelId="{2C5E49C2-67BA-C04A-B93E-53C81992EB48}">
      <dsp:nvSpPr>
        <dsp:cNvPr id="0" name=""/>
        <dsp:cNvSpPr/>
      </dsp:nvSpPr>
      <dsp:spPr>
        <a:xfrm>
          <a:off x="3281" y="2396606"/>
          <a:ext cx="888364" cy="533018"/>
        </a:xfrm>
        <a:prstGeom prst="roundRect">
          <a:avLst>
            <a:gd name="adj" fmla="val 10000"/>
          </a:avLst>
        </a:prstGeom>
        <a:solidFill>
          <a:schemeClr val="accent5">
            <a:hueOff val="-15396279"/>
            <a:satOff val="3571"/>
            <a:lumOff val="131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Default</a:t>
          </a: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Configuration</a:t>
          </a:r>
          <a:endParaRPr lang="en-US" sz="1000" kern="1200" dirty="0"/>
        </a:p>
      </dsp:txBody>
      <dsp:txXfrm>
        <a:off x="18893" y="2412218"/>
        <a:ext cx="857140" cy="5017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7/22/15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7/22/15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613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Alright, let’s see the demo</a:t>
            </a:r>
            <a:r>
              <a:rPr lang="en-US" baseline="0" dirty="0" smtClean="0"/>
              <a:t> and code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Demo boilerplate code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267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248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So</a:t>
            </a:r>
            <a:r>
              <a:rPr lang="en-US" baseline="0" smtClean="0"/>
              <a:t> I’m going to demo a configurable app sample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2529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59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ArcGIS</a:t>
            </a:r>
            <a:r>
              <a:rPr lang="en-US" baseline="0" dirty="0" smtClean="0"/>
              <a:t> Boilerplate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making customizable templates or applications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792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Templates</a:t>
            </a:r>
            <a:r>
              <a:rPr lang="en-US" baseline="0" dirty="0" smtClean="0"/>
              <a:t> are just configurable applications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So,</a:t>
            </a:r>
            <a:r>
              <a:rPr lang="en-US" baseline="0" dirty="0" smtClean="0"/>
              <a:t> you likely can make an application using the JavaScript API.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have samples on our site, you can browse the API and write some code to get going.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 do you make a customized template though?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469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Most mapping</a:t>
            </a:r>
            <a:r>
              <a:rPr lang="en-US" baseline="0" dirty="0" smtClean="0"/>
              <a:t> apps have some common functionality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Theres</a:t>
            </a:r>
            <a:r>
              <a:rPr lang="en-US" baseline="0" dirty="0" smtClean="0"/>
              <a:t> a common workflow for apps to get ArcGIS Online information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They consume similar services</a:t>
            </a:r>
          </a:p>
          <a:p>
            <a:endParaRPr lang="en-US" dirty="0" smtClean="0"/>
          </a:p>
          <a:p>
            <a:r>
              <a:rPr lang="en-US" dirty="0" smtClean="0"/>
              <a:t>They work with </a:t>
            </a:r>
            <a:r>
              <a:rPr lang="en-US" dirty="0" err="1" smtClean="0"/>
              <a:t>webmaps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Might</a:t>
            </a:r>
            <a:r>
              <a:rPr lang="en-US" baseline="0" dirty="0" smtClean="0"/>
              <a:t> be localized.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so, sets you up to make your app work in different languages.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May need to authenticate to ArcGIS Online, Portal or Services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so, provides helper functions for things like </a:t>
            </a:r>
            <a:r>
              <a:rPr lang="en-US" baseline="0" dirty="0" err="1" smtClean="0"/>
              <a:t>oAuth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May be configurable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can enable your app to be customized from AGOL by users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</a:t>
            </a:r>
            <a:r>
              <a:rPr lang="en-US" baseline="0" dirty="0" smtClean="0"/>
              <a:t> way to organize your code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Most of our templates are based on this boilerplate of code which we have available on </a:t>
            </a:r>
            <a:r>
              <a:rPr lang="en-US" baseline="0" dirty="0" err="1" smtClean="0"/>
              <a:t>GitHub</a:t>
            </a:r>
            <a:endParaRPr lang="en-US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363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the boilerplate,</a:t>
            </a:r>
            <a:r>
              <a:rPr lang="en-US" baseline="0" dirty="0" smtClean="0"/>
              <a:t> we start you out with a  basic </a:t>
            </a:r>
            <a:r>
              <a:rPr lang="en-US" baseline="0" dirty="0" err="1" smtClean="0"/>
              <a:t>webmap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you do with that up to you and what you want your app to accomplish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We’ll walk through some examples of things in a few minutes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you download one of the online templates, its most likely using this boilerplate and adds on top of it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Things like widgets, UI panels, and things to help achieve it’s purpose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47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 app structure for large or small apps</a:t>
            </a:r>
          </a:p>
          <a:p>
            <a:endParaRPr lang="en-US" dirty="0" smtClean="0"/>
          </a:p>
          <a:p>
            <a:r>
              <a:rPr lang="en-US" dirty="0" smtClean="0"/>
              <a:t>Get common</a:t>
            </a:r>
            <a:r>
              <a:rPr lang="en-US" baseline="0" dirty="0" smtClean="0"/>
              <a:t> application logic</a:t>
            </a:r>
          </a:p>
          <a:p>
            <a:endParaRPr lang="en-US" baseline="0" dirty="0" smtClean="0"/>
          </a:p>
          <a:p>
            <a:r>
              <a:rPr lang="en-US" baseline="0" dirty="0" smtClean="0"/>
              <a:t>Querying AGOL data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02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Sets up proxy</a:t>
            </a:r>
            <a:r>
              <a:rPr lang="en-US" baseline="0" dirty="0" smtClean="0"/>
              <a:t> and your portal URL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892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Default application settings via a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</a:p>
          <a:p>
            <a:endParaRPr lang="en-US" dirty="0" smtClean="0"/>
          </a:p>
          <a:p>
            <a:r>
              <a:rPr lang="en-US" dirty="0" smtClean="0"/>
              <a:t>Query AGOL or portal for org settings</a:t>
            </a:r>
          </a:p>
          <a:p>
            <a:endParaRPr lang="en-US" dirty="0" smtClean="0"/>
          </a:p>
          <a:p>
            <a:r>
              <a:rPr lang="en-US" dirty="0" smtClean="0"/>
              <a:t>Query for a</a:t>
            </a:r>
            <a:r>
              <a:rPr lang="en-US" baseline="0" dirty="0" smtClean="0"/>
              <a:t> configured application template if applicable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Any </a:t>
            </a:r>
            <a:r>
              <a:rPr lang="en-US" baseline="0" dirty="0" err="1" smtClean="0"/>
              <a:t>url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params</a:t>
            </a:r>
            <a:r>
              <a:rPr lang="en-US" baseline="0" dirty="0" smtClean="0"/>
              <a:t> that may exist like </a:t>
            </a:r>
            <a:r>
              <a:rPr lang="en-US" baseline="0" dirty="0" err="1" smtClean="0"/>
              <a:t>webmap</a:t>
            </a:r>
            <a:r>
              <a:rPr lang="en-US" baseline="0" dirty="0" smtClean="0"/>
              <a:t>= or application id. This can be extended to anything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44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797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pic>
        <p:nvPicPr>
          <p:cNvPr id="7" name="Picture 6" descr="esri-10GlobeLogo_No-r_sRGBRev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4329" y="365138"/>
            <a:ext cx="2168737" cy="967642"/>
          </a:xfrm>
          <a:prstGeom prst="rect">
            <a:avLst/>
          </a:prstGeom>
        </p:spPr>
      </p:pic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C32E1B-DBD2-B848-9D86-E0C11C2F5FE4}" type="datetime1">
              <a:rPr lang="en-US" smtClean="0"/>
              <a:t>7/22/15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Customizing and extending ArcGIS Web App Templates</a:t>
            </a: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 smtClean="0"/>
              <a:t>Click to </a:t>
            </a:r>
            <a:r>
              <a:rPr kumimoji="0" lang="en-US" dirty="0"/>
              <a:t>Edit </a:t>
            </a:r>
            <a:br>
              <a:rPr kumimoji="0" lang="en-US" dirty="0"/>
            </a:br>
            <a:r>
              <a:rPr kumimoji="0" lang="en-US" dirty="0" smtClean="0"/>
              <a:t>Demo </a:t>
            </a:r>
            <a:r>
              <a:rPr kumimoji="0" lang="en-US" dirty="0"/>
              <a:t>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F28A6-3087-3844-BFF8-14CCB1654BD3}" type="datetime1">
              <a:rPr lang="en-US" smtClean="0"/>
              <a:t>7/22/15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Customizing and extending ArcGIS Web App Templates</a:t>
            </a:r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User Screens Title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BE93F-0E5C-9348-A1C5-D84710BC8EC5}" type="datetime1">
              <a:rPr lang="en-US" smtClean="0"/>
              <a:t>7/22/15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Customizing and extending ArcGIS Web App Templates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BIG Word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 smtClean="0"/>
              <a:t>Smaller word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399C0-4040-9A48-A171-FABA29DA4F16}" type="datetime1">
              <a:rPr lang="en-US" smtClean="0"/>
              <a:t>7/22/15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Customizing and extending ArcGIS Web App Templates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“Quote”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ACBCA-5986-5A43-8B85-D2F13AB2A568}" type="datetime1">
              <a:rPr lang="en-US" smtClean="0"/>
              <a:t>7/22/15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Customizing and extending ArcGIS Web App Templates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—wh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1" y="5716588"/>
            <a:ext cx="12192000" cy="11414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82627" y="6041067"/>
            <a:ext cx="6322948" cy="4572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r">
              <a:defRPr sz="2600" b="1" baseline="0">
                <a:solidFill>
                  <a:srgbClr val="404040"/>
                </a:solidFill>
              </a:defRPr>
            </a:lvl1pPr>
          </a:lstStyle>
          <a:p>
            <a:r>
              <a:rPr lang="en-US" dirty="0" smtClean="0"/>
              <a:t>Section Heading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613591" y="5934015"/>
            <a:ext cx="3962400" cy="67130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baseline="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 smtClean="0"/>
              <a:t>Sub Heading/Description Goes Here </a:t>
            </a:r>
            <a:br>
              <a:rPr lang="en-US" dirty="0" smtClean="0"/>
            </a:br>
            <a:r>
              <a:rPr lang="en-US" dirty="0" smtClean="0"/>
              <a:t>(2 lines max)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7315199" y="6058694"/>
            <a:ext cx="0" cy="457200"/>
          </a:xfrm>
          <a:prstGeom prst="line">
            <a:avLst/>
          </a:prstGeom>
          <a:noFill/>
          <a:ln w="3175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2BE927A4-E2ED-1C45-B2AF-EAFF4811C273}" type="datetime1">
              <a:rPr lang="en-US" smtClean="0"/>
              <a:t>7/22/15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Customizing and extending ArcGIS Web App Templates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87138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subject—wh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1" y="5943600"/>
            <a:ext cx="12192000" cy="9144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85800" y="6186944"/>
            <a:ext cx="10890504" cy="21544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spAutoFit/>
          </a:bodyPr>
          <a:lstStyle>
            <a:lvl1pPr>
              <a:defRPr sz="1400" b="0" baseline="0">
                <a:solidFill>
                  <a:srgbClr val="404040"/>
                </a:solidFill>
              </a:defRPr>
            </a:lvl1pPr>
          </a:lstStyle>
          <a:p>
            <a:r>
              <a:rPr lang="en-US" dirty="0" smtClean="0"/>
              <a:t>Subject | Description (this line of text is the least important item on this slide)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7F7F7F"/>
                </a:solidFill>
              </a:defRPr>
            </a:lvl1pPr>
          </a:lstStyle>
          <a:p>
            <a:fld id="{CFFFA5F2-3748-5049-B4C8-81B3C7992BB6}" type="datetime1">
              <a:rPr lang="en-US" smtClean="0"/>
              <a:t>7/22/15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7F7F7F"/>
                </a:solidFill>
              </a:defRPr>
            </a:lvl1pPr>
          </a:lstStyle>
          <a:p>
            <a:r>
              <a:rPr lang="en-US" smtClean="0"/>
              <a:t>Customizing and extending ArcGIS Web App Templates</a:t>
            </a: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7F7F7F"/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1300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su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14401" y="6186944"/>
            <a:ext cx="10363200" cy="21544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spAutoFit/>
          </a:bodyPr>
          <a:lstStyle>
            <a:lvl1pPr>
              <a:defRPr sz="14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Subject | Description (this line of text is the least important item on this slide)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410A9-B150-8E44-BE5D-2EC282A757C8}" type="datetime1">
              <a:rPr lang="en-US" smtClean="0"/>
              <a:t>7/22/15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Customizing and extending ArcGIS Web App Templates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7782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bg>
      <p:bgPr>
        <a:solidFill>
          <a:srgbClr val="E0F4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sri-10GlobeLogo_TagLockup5_Slide_s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150" y="2085337"/>
            <a:ext cx="4188457" cy="2404872"/>
          </a:xfrm>
          <a:prstGeom prst="rect">
            <a:avLst/>
          </a:prstGeom>
        </p:spPr>
      </p:pic>
      <p:sp>
        <p:nvSpPr>
          <p:cNvPr id="3" name="Parallelogram 10"/>
          <p:cNvSpPr/>
          <p:nvPr/>
        </p:nvSpPr>
        <p:spPr bwMode="auto">
          <a:xfrm rot="5400000" flipV="1">
            <a:off x="5295904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" name="Parallelogram 10"/>
          <p:cNvSpPr/>
          <p:nvPr/>
        </p:nvSpPr>
        <p:spPr bwMode="auto">
          <a:xfrm flipH="1" flipV="1">
            <a:off x="3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6FA37-B8D6-A94D-A375-6CE38CB85C13}" type="datetime1">
              <a:rPr lang="en-US" smtClean="0"/>
              <a:t>7/22/15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Customizing and extending ArcGIS Web App Templates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AF6F0B-7B0C-6944-8DAD-39E0D410851F}" type="datetime1">
              <a:rPr lang="en-US" smtClean="0"/>
              <a:t>7/22/15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Customizing and extending ArcGIS Web App Templates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 smtClean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6FAD37-EAB7-CD4A-9B18-2F5BE2B9243F}" type="datetime1">
              <a:rPr lang="en-US" smtClean="0"/>
              <a:t>7/22/15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Customizing and extending ArcGIS Web App Templates</a:t>
            </a: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 smtClean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 smtClean="0"/>
              <a:t>Click to Edit Subtitle (optional)</a:t>
            </a:r>
            <a:endParaRPr lang="en-US" dirty="0"/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 smtClean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 smtClean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F2C2E-13E0-804B-912C-0C6FB3EC951C}" type="datetime1">
              <a:rPr lang="en-US" smtClean="0"/>
              <a:t>7/22/15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Customizing and extending ArcGIS Web App Templates</a:t>
            </a:r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4B5F3-AFF9-9744-BF8A-8544235F8DA4}" type="datetime1">
              <a:rPr lang="en-US" smtClean="0"/>
              <a:t>7/22/15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Customizing and extending ArcGIS Web App Templates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393CE8-FFAC-E644-B752-0FDAB7EB12DC}" type="datetime1">
              <a:rPr lang="en-US" smtClean="0"/>
              <a:t>7/22/15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Customizing and extending ArcGIS Web App Templates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57B042-5597-6042-A440-066EF92CA4DC}" type="datetime1">
              <a:rPr lang="en-US" smtClean="0"/>
              <a:t>7/22/15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Customizing and extending ArcGIS Web App Templates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Presenter</a:t>
            </a:r>
            <a:r>
              <a:rPr lang="en-US" dirty="0"/>
              <a:t>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 smtClean="0"/>
              <a:t>Click to Edit Section </a:t>
            </a:r>
            <a:r>
              <a:rPr kumimoji="0" lang="en-US" dirty="0"/>
              <a:t>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78226F-DA73-B341-A85A-341A2158837D}" type="datetime1">
              <a:rPr lang="en-US" smtClean="0"/>
              <a:t>7/22/15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Customizing and extending ArcGIS Web App Templates</a:t>
            </a:r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69F64-C6AD-2342-AA14-1AAAD16DB62F}" type="datetime1">
              <a:rPr lang="en-US" smtClean="0"/>
              <a:t>7/22/15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Customizing and extending ArcGIS Web App Templates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3" r:id="rId14"/>
    <p:sldLayoutId id="2147486814" r:id="rId15"/>
    <p:sldLayoutId id="2147486815" r:id="rId16"/>
    <p:sldLayoutId id="2147486816" r:id="rId17"/>
  </p:sldLayoutIdLst>
  <p:transition spd="med">
    <p:fade/>
  </p:transition>
  <p:timing>
    <p:tnLst>
      <p:par>
        <p:cTn id="1" dur="indefinite" restart="never" nodeType="tmRoot"/>
      </p:par>
    </p:tnLst>
  </p:timing>
  <p:hf sldNum="0" hd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diagramData" Target="../diagrams/data3.xml"/><Relationship Id="rId5" Type="http://schemas.openxmlformats.org/officeDocument/2006/relationships/diagramLayout" Target="../diagrams/layout3.xml"/><Relationship Id="rId6" Type="http://schemas.openxmlformats.org/officeDocument/2006/relationships/diagramQuickStyle" Target="../diagrams/quickStyle3.xml"/><Relationship Id="rId7" Type="http://schemas.openxmlformats.org/officeDocument/2006/relationships/diagramColors" Target="../diagrams/colors3.xml"/><Relationship Id="rId8" Type="http://schemas.microsoft.com/office/2007/relationships/diagramDrawing" Target="../diagrams/drawing3.xm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diagramData" Target="../diagrams/data4.xml"/><Relationship Id="rId5" Type="http://schemas.openxmlformats.org/officeDocument/2006/relationships/diagramLayout" Target="../diagrams/layout4.xml"/><Relationship Id="rId6" Type="http://schemas.openxmlformats.org/officeDocument/2006/relationships/diagramQuickStyle" Target="../diagrams/quickStyle4.xml"/><Relationship Id="rId7" Type="http://schemas.openxmlformats.org/officeDocument/2006/relationships/diagramColors" Target="../diagrams/colors4.xml"/><Relationship Id="rId8" Type="http://schemas.microsoft.com/office/2007/relationships/diagramDrawing" Target="../diagrams/drawing4.xm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799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766232" y="2428193"/>
            <a:ext cx="8525773" cy="914400"/>
          </a:xfrm>
        </p:spPr>
        <p:txBody>
          <a:bodyPr/>
          <a:lstStyle/>
          <a:p>
            <a:r>
              <a:rPr lang="en-US" dirty="0"/>
              <a:t>Customizing and extending ArcGIS Web App Templates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761912" y="3465218"/>
            <a:ext cx="8534401" cy="914400"/>
          </a:xfrm>
        </p:spPr>
        <p:txBody>
          <a:bodyPr/>
          <a:lstStyle/>
          <a:p>
            <a:r>
              <a:rPr lang="en-US" dirty="0"/>
              <a:t>Kelly Hutchins @</a:t>
            </a:r>
            <a:r>
              <a:rPr lang="en-US" dirty="0" err="1"/>
              <a:t>kellyhutchins</a:t>
            </a:r>
            <a:endParaRPr lang="en-US" dirty="0" smtClean="0"/>
          </a:p>
          <a:p>
            <a:r>
              <a:rPr lang="en-US" dirty="0" smtClean="0"/>
              <a:t>Matt Driscoll @</a:t>
            </a:r>
            <a:r>
              <a:rPr lang="en-US" dirty="0" err="1" smtClean="0"/>
              <a:t>driskull</a:t>
            </a:r>
            <a:endParaRPr lang="en-US" dirty="0"/>
          </a:p>
        </p:txBody>
      </p:sp>
      <p:pic>
        <p:nvPicPr>
          <p:cNvPr id="4" name="Picture 3" descr="esri-10GlobeLogo_1CRev.png"/>
          <p:cNvPicPr>
            <a:picLocks noChangeAspect="1"/>
          </p:cNvPicPr>
          <p:nvPr/>
        </p:nvPicPr>
        <p:blipFill>
          <a:blip r:embed="rId4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301" y="533286"/>
            <a:ext cx="1670807" cy="58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2401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" y="0"/>
            <a:ext cx="12188950" cy="6857999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2304" y="1990427"/>
            <a:ext cx="9073907" cy="1477328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912304" y="3467761"/>
            <a:ext cx="9073907" cy="61555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Customizing and extending ArcGIS Web App Templates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61381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C15_template_bckground_1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0"/>
            <a:ext cx="12188952" cy="68580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172729" y="3512743"/>
            <a:ext cx="8335936" cy="338554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72729" y="1994006"/>
            <a:ext cx="7383162" cy="1477328"/>
          </a:xfrm>
        </p:spPr>
        <p:txBody>
          <a:bodyPr/>
          <a:lstStyle/>
          <a:p>
            <a:r>
              <a:rPr lang="en-US" dirty="0"/>
              <a:t>Create a Configurable</a:t>
            </a:r>
            <a:br>
              <a:rPr lang="en-US" dirty="0"/>
            </a:br>
            <a:r>
              <a:rPr lang="en-US" dirty="0"/>
              <a:t>Template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Customizing and extending ArcGIS Web App Templates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7944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" y="0"/>
            <a:ext cx="12188950" cy="6857999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2304" y="1990427"/>
            <a:ext cx="9073907" cy="1477328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912304" y="3467761"/>
            <a:ext cx="9073907" cy="61555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Customizing and extending ArcGIS Web App Templates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54889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UC15_template_bckground_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0"/>
            <a:ext cx="12188952" cy="6858000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Customizing and extending ArcGIS Web App Templates</a:t>
            </a:r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914400" y="470329"/>
            <a:ext cx="10369296" cy="5667477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0000" smtClean="0"/>
              <a:t>?</a:t>
            </a:r>
            <a:endParaRPr lang="en-US" sz="30000" dirty="0"/>
          </a:p>
        </p:txBody>
      </p:sp>
    </p:spTree>
    <p:extLst>
      <p:ext uri="{BB962C8B-B14F-4D97-AF65-F5344CB8AC3E}">
        <p14:creationId xmlns:p14="http://schemas.microsoft.com/office/powerpoint/2010/main" val="49698774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8788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C15_template_bckground_1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0"/>
            <a:ext cx="12188952" cy="68580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172729" y="3512743"/>
            <a:ext cx="8335936" cy="338554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72729" y="1994006"/>
            <a:ext cx="7383162" cy="1477328"/>
          </a:xfrm>
        </p:spPr>
        <p:txBody>
          <a:bodyPr/>
          <a:lstStyle/>
          <a:p>
            <a:r>
              <a:rPr lang="en-US" dirty="0"/>
              <a:t>Application Boilerplate JS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Customizing and extending ArcGIS Web App Templates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51422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UC15_template_bckground_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0"/>
            <a:ext cx="12188952" cy="6858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Customizing and extending ArcGIS Web App Templates</a:t>
            </a:r>
            <a:endParaRPr lang="en-US"/>
          </a:p>
        </p:txBody>
      </p:sp>
      <p:sp>
        <p:nvSpPr>
          <p:cNvPr id="10" name="Left-Right Arrow 9"/>
          <p:cNvSpPr>
            <a:spLocks noChangeAspect="1"/>
          </p:cNvSpPr>
          <p:nvPr/>
        </p:nvSpPr>
        <p:spPr bwMode="auto">
          <a:xfrm>
            <a:off x="4615493" y="2725116"/>
            <a:ext cx="3092792" cy="890308"/>
          </a:xfrm>
          <a:prstGeom prst="leftRightArrow">
            <a:avLst>
              <a:gd name="adj1" fmla="val 41074"/>
              <a:gd name="adj2" fmla="val 57692"/>
            </a:avLst>
          </a:prstGeom>
          <a:solidFill>
            <a:srgbClr val="AAD04B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371168" y="2770161"/>
            <a:ext cx="2523504" cy="80021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3200" dirty="0" smtClean="0"/>
              <a:t>Templates</a:t>
            </a:r>
          </a:p>
          <a:p>
            <a:r>
              <a:rPr lang="en-US" sz="2000" dirty="0" smtClean="0"/>
              <a:t>(Configurable Apps)</a:t>
            </a:r>
            <a:endParaRPr lang="en-US" sz="20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8429106" y="2770161"/>
            <a:ext cx="2523504" cy="80021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3200" dirty="0" smtClean="0"/>
              <a:t>Applications</a:t>
            </a:r>
          </a:p>
          <a:p>
            <a:r>
              <a:rPr lang="en-US" sz="2000" dirty="0" smtClean="0"/>
              <a:t>(Specific Use)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6759179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UC15_template_bckground_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0"/>
            <a:ext cx="12188952" cy="6858000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Starter Application</a:t>
            </a:r>
          </a:p>
          <a:p>
            <a:r>
              <a:rPr lang="en-US" dirty="0"/>
              <a:t>Template &amp; app logic</a:t>
            </a:r>
          </a:p>
          <a:p>
            <a:r>
              <a:rPr lang="en-US" dirty="0"/>
              <a:t>Working with ArcGIS Online</a:t>
            </a:r>
          </a:p>
          <a:p>
            <a:pPr lvl="1"/>
            <a:r>
              <a:rPr lang="en-US" dirty="0" err="1"/>
              <a:t>Webmaps</a:t>
            </a:r>
            <a:endParaRPr lang="en-US" dirty="0"/>
          </a:p>
          <a:p>
            <a:pPr lvl="1"/>
            <a:r>
              <a:rPr lang="en-US" dirty="0"/>
              <a:t>Services</a:t>
            </a:r>
          </a:p>
          <a:p>
            <a:pPr lvl="1"/>
            <a:r>
              <a:rPr lang="en-US" dirty="0"/>
              <a:t>i18n</a:t>
            </a:r>
          </a:p>
          <a:p>
            <a:pPr lvl="1"/>
            <a:r>
              <a:rPr lang="en-US" dirty="0"/>
              <a:t>Authentication</a:t>
            </a:r>
          </a:p>
          <a:p>
            <a:pPr lvl="1"/>
            <a:r>
              <a:rPr lang="en-US" dirty="0"/>
              <a:t>Configurable</a:t>
            </a:r>
          </a:p>
          <a:p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Customizing and extending ArcGIS Web App Templates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0"/>
            <a:ext cx="54864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016" y="5293448"/>
            <a:ext cx="1564552" cy="15645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4788" y="5309716"/>
            <a:ext cx="1548284" cy="154828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6292" y="5298400"/>
            <a:ext cx="1106573" cy="15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950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UC15_template_bckground_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0"/>
            <a:ext cx="12188952" cy="6858000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Customizing the Boilerplate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Customizing and extending ArcGIS Web App Templates</a:t>
            </a:r>
            <a:endParaRPr lang="en-US"/>
          </a:p>
        </p:txBody>
      </p:sp>
      <p:graphicFrame>
        <p:nvGraphicFramePr>
          <p:cNvPr id="8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4268980"/>
              </p:ext>
            </p:extLst>
          </p:nvPr>
        </p:nvGraphicFramePr>
        <p:xfrm>
          <a:off x="906292" y="1644755"/>
          <a:ext cx="4394777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4000" y="833828"/>
            <a:ext cx="5588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1814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UC15_template_bckground_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0"/>
            <a:ext cx="12188952" cy="6858000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 Get?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Customizing and extending ArcGIS Web App Templates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13975407"/>
              </p:ext>
            </p:extLst>
          </p:nvPr>
        </p:nvGraphicFramePr>
        <p:xfrm>
          <a:off x="3371273" y="1210510"/>
          <a:ext cx="5449455" cy="5177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1714261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E4DB55C-02F8-4019-B993-6AA4F43CCE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dgm id="{AE4DB55C-02F8-4019-B993-6AA4F43CCE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A95A317-1074-4E73-AA9E-6B9D2D97A1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graphicEl>
                                              <a:dgm id="{0A95A317-1074-4E73-AA9E-6B9D2D97A1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03C6FC0-E747-4B39-8585-38BC757B3F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graphicEl>
                                              <a:dgm id="{403C6FC0-E747-4B39-8585-38BC757B3F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78CF28B-C457-45EE-BD60-00FE64926E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graphicEl>
                                              <a:dgm id="{378CF28B-C457-45EE-BD60-00FE64926E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8E9338A-79BF-4524-B36A-6DD23098A0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graphicEl>
                                              <a:dgm id="{28E9338A-79BF-4524-B36A-6DD23098A0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69EE456-8518-44FA-91EE-3F98EDEB76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graphicEl>
                                              <a:dgm id="{769EE456-8518-44FA-91EE-3F98EDEB76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E035FCE-C21D-4BCD-82B9-8C663EB4D5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graphicEl>
                                              <a:dgm id="{8E035FCE-C21D-4BCD-82B9-8C663EB4D5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A18387F-C24F-4E7B-8024-B4A79403E3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graphicEl>
                                              <a:dgm id="{AA18387F-C24F-4E7B-8024-B4A79403E3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10730A1-2286-4FD6-9746-9D30F32FCC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>
                                            <p:graphicEl>
                                              <a:dgm id="{410730A1-2286-4FD6-9746-9D30F32FCC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6EC8F5A-D839-4DD3-8BEA-5FF7D21309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>
                                            <p:graphicEl>
                                              <a:dgm id="{66EC8F5A-D839-4DD3-8BEA-5FF7D21309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UC15_template_bckground_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0"/>
            <a:ext cx="12188952" cy="6858000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Fetching/Setting up Resources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Customizing and extending ArcGIS Web App Templates</a:t>
            </a:r>
            <a:endParaRPr lang="en-US"/>
          </a:p>
        </p:txBody>
      </p:sp>
      <p:graphicFrame>
        <p:nvGraphicFramePr>
          <p:cNvPr id="9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4268980"/>
              </p:ext>
            </p:extLst>
          </p:nvPr>
        </p:nvGraphicFramePr>
        <p:xfrm>
          <a:off x="1219200" y="1828800"/>
          <a:ext cx="975360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3949345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9C3E660-7837-0541-9431-3AFCAC771F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graphicEl>
                                              <a:dgm id="{89C3E660-7837-0541-9431-3AFCAC771F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graphicEl>
                                              <a:dgm id="{89C3E660-7837-0541-9431-3AFCAC771F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51FA075-84CC-554C-8FBD-86C2243AB7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graphicEl>
                                              <a:dgm id="{C51FA075-84CC-554C-8FBD-86C2243AB7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graphicEl>
                                              <a:dgm id="{C51FA075-84CC-554C-8FBD-86C2243AB7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C5E49C2-67BA-C04A-B93E-53C81992EB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graphicEl>
                                              <a:dgm id="{2C5E49C2-67BA-C04A-B93E-53C81992EB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graphicEl>
                                              <a:dgm id="{2C5E49C2-67BA-C04A-B93E-53C81992EB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4B8A148-9838-2842-AA8F-AAB39540FF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>
                                            <p:graphicEl>
                                              <a:dgm id="{44B8A148-9838-2842-AA8F-AAB39540FF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>
                                            <p:graphicEl>
                                              <a:dgm id="{44B8A148-9838-2842-AA8F-AAB39540FF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A110707-564F-8949-BA63-EFB62FE4A8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>
                                            <p:graphicEl>
                                              <a:dgm id="{1A110707-564F-8949-BA63-EFB62FE4A8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>
                                            <p:graphicEl>
                                              <a:dgm id="{1A110707-564F-8949-BA63-EFB62FE4A8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87BB7E4-563E-8B47-87CF-5C66BB3E1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>
                                            <p:graphicEl>
                                              <a:dgm id="{D87BB7E4-563E-8B47-87CF-5C66BB3E1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>
                                            <p:graphicEl>
                                              <a:dgm id="{D87BB7E4-563E-8B47-87CF-5C66BB3E1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A8E0414-497C-F54A-AE02-48206D0114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>
                                            <p:graphicEl>
                                              <a:dgm id="{4A8E0414-497C-F54A-AE02-48206D0114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>
                                            <p:graphicEl>
                                              <a:dgm id="{4A8E0414-497C-F54A-AE02-48206D0114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BA6AFF8-01FB-574D-A406-4817CC5DEE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>
                                            <p:graphicEl>
                                              <a:dgm id="{7BA6AFF8-01FB-574D-A406-4817CC5DEE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>
                                            <p:graphicEl>
                                              <a:dgm id="{7BA6AFF8-01FB-574D-A406-4817CC5DEE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FF5F294-AAD0-8348-AA10-99638F8857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>
                                            <p:graphicEl>
                                              <a:dgm id="{4FF5F294-AAD0-8348-AA10-99638F8857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>
                                            <p:graphicEl>
                                              <a:dgm id="{4FF5F294-AAD0-8348-AA10-99638F8857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UC15_template_bckground_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0"/>
            <a:ext cx="12188952" cy="6858000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Mixing-in Layers of Data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Customizing and extending ArcGIS Web App Templates</a:t>
            </a:r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933110197"/>
              </p:ext>
            </p:extLst>
          </p:nvPr>
        </p:nvGraphicFramePr>
        <p:xfrm>
          <a:off x="927610" y="866903"/>
          <a:ext cx="9600903" cy="5326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090029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C5E49C2-67BA-C04A-B93E-53C81992EB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graphicEl>
                                              <a:dgm id="{2C5E49C2-67BA-C04A-B93E-53C81992EB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graphicEl>
                                              <a:dgm id="{2C5E49C2-67BA-C04A-B93E-53C81992EB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87BB7E4-563E-8B47-87CF-5C66BB3E1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graphicEl>
                                              <a:dgm id="{D87BB7E4-563E-8B47-87CF-5C66BB3E1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graphicEl>
                                              <a:dgm id="{D87BB7E4-563E-8B47-87CF-5C66BB3E17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A110707-564F-8949-BA63-EFB62FE4A8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graphicEl>
                                              <a:dgm id="{1A110707-564F-8949-BA63-EFB62FE4A8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>
                                            <p:graphicEl>
                                              <a:dgm id="{1A110707-564F-8949-BA63-EFB62FE4A8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BA6AFF8-01FB-574D-A406-4817CC5DEE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>
                                            <p:graphicEl>
                                              <a:dgm id="{7BA6AFF8-01FB-574D-A406-4817CC5DEE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>
                                            <p:graphicEl>
                                              <a:dgm id="{7BA6AFF8-01FB-574D-A406-4817CC5DEE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A8E0414-497C-F54A-AE02-48206D0114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>
                                            <p:graphicEl>
                                              <a:dgm id="{4A8E0414-497C-F54A-AE02-48206D0114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>
                                            <p:graphicEl>
                                              <a:dgm id="{4A8E0414-497C-F54A-AE02-48206D0114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D442D23-0A48-BC4C-BE1C-928FDDFFF2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>
                                            <p:graphicEl>
                                              <a:dgm id="{DD442D23-0A48-BC4C-BE1C-928FDDFFF2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>
                                            <p:graphicEl>
                                              <a:dgm id="{DD442D23-0A48-BC4C-BE1C-928FDDFFF2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8021080-8440-2348-BBF8-2151E19C7B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>
                                            <p:graphicEl>
                                              <a:dgm id="{08021080-8440-2348-BBF8-2151E19C7B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>
                                            <p:graphicEl>
                                              <a:dgm id="{08021080-8440-2348-BBF8-2151E19C7B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1B64BFB-4A9D-7248-A990-B9ADA5557F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>
                                            <p:graphicEl>
                                              <a:dgm id="{B1B64BFB-4A9D-7248-A990-B9ADA5557F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>
                                            <p:graphicEl>
                                              <a:dgm id="{B1B64BFB-4A9D-7248-A990-B9ADA5557F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920BD7D-0322-AB4C-BE49-E37C38368D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>
                                            <p:graphicEl>
                                              <a:dgm id="{5920BD7D-0322-AB4C-BE49-E37C38368D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>
                                            <p:graphicEl>
                                              <a:dgm id="{5920BD7D-0322-AB4C-BE49-E37C38368D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22E1A56-CEEF-1842-B9B3-2F1A14649C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>
                                            <p:graphicEl>
                                              <a:dgm id="{322E1A56-CEEF-1842-B9B3-2F1A14649C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>
                                            <p:graphicEl>
                                              <a:dgm id="{322E1A56-CEEF-1842-B9B3-2F1A14649C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C6D66A1-89C2-5045-9CF6-AE19FF69C2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>
                                            <p:graphicEl>
                                              <a:dgm id="{4C6D66A1-89C2-5045-9CF6-AE19FF69C2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>
                                            <p:graphicEl>
                                              <a:dgm id="{4C6D66A1-89C2-5045-9CF6-AE19FF69C2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BCFA16E-CCDF-644A-9C7E-4482157A7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">
                                            <p:graphicEl>
                                              <a:dgm id="{5BCFA16E-CCDF-644A-9C7E-4482157A7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">
                                            <p:graphicEl>
                                              <a:dgm id="{5BCFA16E-CCDF-644A-9C7E-4482157A7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7D803E3-EB89-BC47-9037-0610E99B4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">
                                            <p:graphicEl>
                                              <a:dgm id="{87D803E3-EB89-BC47-9037-0610E99B4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">
                                            <p:graphicEl>
                                              <a:dgm id="{87D803E3-EB89-BC47-9037-0610E99B4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14F042E-B533-444E-AD23-EEC170E91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8">
                                            <p:graphicEl>
                                              <a:dgm id="{514F042E-B533-444E-AD23-EEC170E91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8">
                                            <p:graphicEl>
                                              <a:dgm id="{514F042E-B533-444E-AD23-EEC170E91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FB6FC54-5AC3-FF4C-BCA1-537FCB5AF2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">
                                            <p:graphicEl>
                                              <a:dgm id="{7FB6FC54-5AC3-FF4C-BCA1-537FCB5AF2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">
                                            <p:graphicEl>
                                              <a:dgm id="{7FB6FC54-5AC3-FF4C-BCA1-537FCB5AF2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 rev="1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UC15_template_bckground_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0"/>
            <a:ext cx="12188952" cy="6858000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me the way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Customizing and extending ArcGIS Web App Templates</a:t>
            </a:r>
            <a:endParaRPr lang="en-US"/>
          </a:p>
        </p:txBody>
      </p:sp>
      <p:pic>
        <p:nvPicPr>
          <p:cNvPr id="8" name="Picture 7" descr="Octocat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6194" y="714498"/>
            <a:ext cx="4159612" cy="3457677"/>
          </a:xfrm>
          <a:prstGeom prst="rect">
            <a:avLst/>
          </a:prstGeom>
        </p:spPr>
      </p:pic>
      <p:pic>
        <p:nvPicPr>
          <p:cNvPr id="9" name="Picture 8" descr="GitHub_Logo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4807" y="3932333"/>
            <a:ext cx="4842387" cy="198537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317071" y="5839378"/>
            <a:ext cx="3557858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2400" b="1" dirty="0" err="1" smtClean="0">
                <a:ln w="50800"/>
                <a:solidFill>
                  <a:schemeClr val="tx1"/>
                </a:solidFill>
              </a:rPr>
              <a:t>esriurl.com</a:t>
            </a:r>
            <a:r>
              <a:rPr lang="en-US" sz="2400" b="1" dirty="0">
                <a:ln w="50800"/>
                <a:solidFill>
                  <a:schemeClr val="tx1"/>
                </a:solidFill>
              </a:rPr>
              <a:t>/boilerplate</a:t>
            </a:r>
          </a:p>
        </p:txBody>
      </p:sp>
      <p:pic>
        <p:nvPicPr>
          <p:cNvPr id="15" name="Picture 14" descr="Screen Shot 2014-03-05 at 1.59.21 PM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325" y="1407949"/>
            <a:ext cx="3055477" cy="274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6706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56FCEF60ECAB44BB2FA070A3E323AED" ma:contentTypeVersion="2" ma:contentTypeDescription="Create a new document." ma:contentTypeScope="" ma:versionID="0585074163d95503d6639d828f14eab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21829d8c2aa9f5cf49fa31d286540e4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E3ED3EED-489F-451E-880B-EEE48FF42E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8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C463C244-3253-4F18-A962-C44339F20B0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3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BA2922FB-7A29-4494-9ACA-967049582CA6}">
  <ds:schemaRefs>
    <ds:schemaRef ds:uri="http://schemas.microsoft.com/sharepoint/v3/contenttype/forms"/>
  </ds:schemaRefs>
</ds:datastoreItem>
</file>

<file path=customXml/itemProps9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Esri_Corporate_Template-Dark.potx</Template>
  <TotalTime>0</TotalTime>
  <Words>589</Words>
  <Application>Microsoft Macintosh PowerPoint</Application>
  <PresentationFormat>Widescreen</PresentationFormat>
  <Paragraphs>156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Lucida Grande</vt:lpstr>
      <vt:lpstr>ＭＳ Ｐゴシック</vt:lpstr>
      <vt:lpstr>Arial</vt:lpstr>
      <vt:lpstr>Esri_Corporate_Template-Dark</vt:lpstr>
      <vt:lpstr>Customizing and extending ArcGIS Web App Templates</vt:lpstr>
      <vt:lpstr>Application Boilerplate JS</vt:lpstr>
      <vt:lpstr>PowerPoint Presentation</vt:lpstr>
      <vt:lpstr>What is it?</vt:lpstr>
      <vt:lpstr>Customizing the Boilerplate</vt:lpstr>
      <vt:lpstr>What Do I Get?</vt:lpstr>
      <vt:lpstr>Fetching/Setting up Resources</vt:lpstr>
      <vt:lpstr>Mixing-in Layers of Data</vt:lpstr>
      <vt:lpstr>Show me the way</vt:lpstr>
      <vt:lpstr>Demo</vt:lpstr>
      <vt:lpstr>Create a Configurable Template</vt:lpstr>
      <vt:lpstr>Demo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2013-03-05T23:32:50Z</dcterms:created>
  <dcterms:modified xsi:type="dcterms:W3CDTF">2015-07-23T03:34:29Z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0x010100756FCEF60ECAB44BB2FA070A3E323AED</vt:lpwstr>
  </property>
</Properties>
</file>